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5"/>
  </p:notesMasterIdLst>
  <p:sldIdLst>
    <p:sldId id="389" r:id="rId2"/>
    <p:sldId id="387" r:id="rId3"/>
    <p:sldId id="38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4" autoAdjust="0"/>
    <p:restoredTop sz="94660"/>
  </p:normalViewPr>
  <p:slideViewPr>
    <p:cSldViewPr>
      <p:cViewPr varScale="1">
        <p:scale>
          <a:sx n="74" d="100"/>
          <a:sy n="74" d="100"/>
        </p:scale>
        <p:origin x="105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9" d="100"/>
        <a:sy n="69" d="100"/>
      </p:scale>
      <p:origin x="0" y="2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0E8F2-8A0B-4D3E-86D6-F7ED81C0C96F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DBD30-683D-49FA-B2B2-9D34EFB4E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7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8FA46-A572-434F-BE1D-6B4ED88124E8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38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8FA46-A572-434F-BE1D-6B4ED88124E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374650" y="249238"/>
            <a:ext cx="2160588" cy="1622425"/>
          </a:xfrm>
        </p:spPr>
      </p:sp>
      <p:sp>
        <p:nvSpPr>
          <p:cNvPr id="7" name="Notes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099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pieren 14"/>
          <p:cNvGrpSpPr/>
          <p:nvPr userDrawn="1"/>
        </p:nvGrpSpPr>
        <p:grpSpPr>
          <a:xfrm>
            <a:off x="0" y="334"/>
            <a:ext cx="9144000" cy="6857665"/>
            <a:chOff x="0" y="334"/>
            <a:chExt cx="9144000" cy="6857665"/>
          </a:xfrm>
        </p:grpSpPr>
        <p:sp>
          <p:nvSpPr>
            <p:cNvPr id="16" name="Freeform 7"/>
            <p:cNvSpPr>
              <a:spLocks/>
            </p:cNvSpPr>
            <p:nvPr userDrawn="1"/>
          </p:nvSpPr>
          <p:spPr bwMode="gray">
            <a:xfrm>
              <a:off x="0" y="5331087"/>
              <a:ext cx="9144000" cy="1092764"/>
            </a:xfrm>
            <a:custGeom>
              <a:avLst/>
              <a:gdLst>
                <a:gd name="T0" fmla="*/ 6803 w 6803"/>
                <a:gd name="T1" fmla="*/ 0 h 813"/>
                <a:gd name="T2" fmla="*/ 6702 w 6803"/>
                <a:gd name="T3" fmla="*/ 0 h 813"/>
                <a:gd name="T4" fmla="*/ 6702 w 6803"/>
                <a:gd name="T5" fmla="*/ 806 h 813"/>
                <a:gd name="T6" fmla="*/ 0 w 6803"/>
                <a:gd name="T7" fmla="*/ 806 h 813"/>
                <a:gd name="T8" fmla="*/ 0 w 6803"/>
                <a:gd name="T9" fmla="*/ 813 h 813"/>
                <a:gd name="T10" fmla="*/ 6709 w 6803"/>
                <a:gd name="T11" fmla="*/ 813 h 813"/>
                <a:gd name="T12" fmla="*/ 6709 w 6803"/>
                <a:gd name="T13" fmla="*/ 522 h 813"/>
                <a:gd name="T14" fmla="*/ 6803 w 6803"/>
                <a:gd name="T15" fmla="*/ 522 h 813"/>
                <a:gd name="T16" fmla="*/ 6803 w 6803"/>
                <a:gd name="T17" fmla="*/ 0 h 813"/>
                <a:gd name="T18" fmla="*/ 6803 w 6803"/>
                <a:gd name="T19" fmla="*/ 0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03" h="813">
                  <a:moveTo>
                    <a:pt x="6803" y="0"/>
                  </a:moveTo>
                  <a:lnTo>
                    <a:pt x="6702" y="0"/>
                  </a:lnTo>
                  <a:lnTo>
                    <a:pt x="6702" y="806"/>
                  </a:lnTo>
                  <a:lnTo>
                    <a:pt x="0" y="806"/>
                  </a:lnTo>
                  <a:lnTo>
                    <a:pt x="0" y="813"/>
                  </a:lnTo>
                  <a:lnTo>
                    <a:pt x="6709" y="813"/>
                  </a:lnTo>
                  <a:lnTo>
                    <a:pt x="6709" y="522"/>
                  </a:lnTo>
                  <a:lnTo>
                    <a:pt x="6803" y="522"/>
                  </a:lnTo>
                  <a:lnTo>
                    <a:pt x="6803" y="0"/>
                  </a:lnTo>
                  <a:lnTo>
                    <a:pt x="6803" y="0"/>
                  </a:lnTo>
                  <a:close/>
                </a:path>
              </a:pathLst>
            </a:custGeom>
            <a:solidFill>
              <a:srgbClr val="009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676767"/>
                </a:solidFill>
              </a:endParaRPr>
            </a:p>
          </p:txBody>
        </p:sp>
        <p:sp>
          <p:nvSpPr>
            <p:cNvPr id="17" name="Freeform 8"/>
            <p:cNvSpPr>
              <a:spLocks/>
            </p:cNvSpPr>
            <p:nvPr userDrawn="1"/>
          </p:nvSpPr>
          <p:spPr bwMode="gray">
            <a:xfrm>
              <a:off x="9008244" y="334"/>
              <a:ext cx="135756" cy="5340161"/>
            </a:xfrm>
            <a:custGeom>
              <a:avLst/>
              <a:gdLst>
                <a:gd name="T0" fmla="*/ 7 w 101"/>
                <a:gd name="T1" fmla="*/ 3449 h 3973"/>
                <a:gd name="T2" fmla="*/ 7 w 101"/>
                <a:gd name="T3" fmla="*/ 1089 h 3973"/>
                <a:gd name="T4" fmla="*/ 7 w 101"/>
                <a:gd name="T5" fmla="*/ 1089 h 3973"/>
                <a:gd name="T6" fmla="*/ 7 w 101"/>
                <a:gd name="T7" fmla="*/ 0 h 3973"/>
                <a:gd name="T8" fmla="*/ 0 w 101"/>
                <a:gd name="T9" fmla="*/ 0 h 3973"/>
                <a:gd name="T10" fmla="*/ 0 w 101"/>
                <a:gd name="T11" fmla="*/ 3973 h 3973"/>
                <a:gd name="T12" fmla="*/ 101 w 101"/>
                <a:gd name="T13" fmla="*/ 3973 h 3973"/>
                <a:gd name="T14" fmla="*/ 101 w 101"/>
                <a:gd name="T15" fmla="*/ 3449 h 3973"/>
                <a:gd name="T16" fmla="*/ 7 w 101"/>
                <a:gd name="T17" fmla="*/ 3449 h 39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3973">
                  <a:moveTo>
                    <a:pt x="7" y="3449"/>
                  </a:moveTo>
                  <a:lnTo>
                    <a:pt x="7" y="1089"/>
                  </a:lnTo>
                  <a:lnTo>
                    <a:pt x="7" y="1089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3973"/>
                  </a:lnTo>
                  <a:lnTo>
                    <a:pt x="101" y="3973"/>
                  </a:lnTo>
                  <a:lnTo>
                    <a:pt x="101" y="3449"/>
                  </a:lnTo>
                  <a:lnTo>
                    <a:pt x="7" y="3449"/>
                  </a:lnTo>
                  <a:close/>
                </a:path>
              </a:pathLst>
            </a:custGeom>
            <a:solidFill>
              <a:srgbClr val="6BC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676767"/>
                </a:solidFill>
              </a:endParaRPr>
            </a:p>
          </p:txBody>
        </p:sp>
        <p:sp>
          <p:nvSpPr>
            <p:cNvPr id="20" name="Freeform 9"/>
            <p:cNvSpPr>
              <a:spLocks/>
            </p:cNvSpPr>
            <p:nvPr userDrawn="1"/>
          </p:nvSpPr>
          <p:spPr bwMode="gray">
            <a:xfrm>
              <a:off x="0" y="6032714"/>
              <a:ext cx="9144000" cy="825285"/>
            </a:xfrm>
            <a:custGeom>
              <a:avLst/>
              <a:gdLst>
                <a:gd name="T0" fmla="*/ 6803 w 6803"/>
                <a:gd name="T1" fmla="*/ 614 h 614"/>
                <a:gd name="T2" fmla="*/ 6803 w 6803"/>
                <a:gd name="T3" fmla="*/ 0 h 614"/>
                <a:gd name="T4" fmla="*/ 6709 w 6803"/>
                <a:gd name="T5" fmla="*/ 0 h 614"/>
                <a:gd name="T6" fmla="*/ 6709 w 6803"/>
                <a:gd name="T7" fmla="*/ 291 h 614"/>
                <a:gd name="T8" fmla="*/ 0 w 6803"/>
                <a:gd name="T9" fmla="*/ 291 h 614"/>
                <a:gd name="T10" fmla="*/ 0 w 6803"/>
                <a:gd name="T11" fmla="*/ 614 h 614"/>
                <a:gd name="T12" fmla="*/ 6803 w 6803"/>
                <a:gd name="T13" fmla="*/ 614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03" h="614">
                  <a:moveTo>
                    <a:pt x="6803" y="614"/>
                  </a:moveTo>
                  <a:lnTo>
                    <a:pt x="6803" y="0"/>
                  </a:lnTo>
                  <a:lnTo>
                    <a:pt x="6709" y="0"/>
                  </a:lnTo>
                  <a:lnTo>
                    <a:pt x="6709" y="291"/>
                  </a:lnTo>
                  <a:lnTo>
                    <a:pt x="0" y="291"/>
                  </a:lnTo>
                  <a:lnTo>
                    <a:pt x="0" y="614"/>
                  </a:lnTo>
                  <a:lnTo>
                    <a:pt x="6803" y="61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 w="3175" algn="ctr">
              <a:noFill/>
              <a:miter lim="800000"/>
              <a:headEnd/>
              <a:tailEnd/>
            </a:ln>
            <a:effectLst/>
          </p:spPr>
          <p:txBody>
            <a:bodyPr vert="horz" wrap="square" lIns="122146" tIns="61073" rIns="122146" bIns="61073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>
                <a:solidFill>
                  <a:srgbClr val="676767"/>
                </a:solidFill>
              </a:endParaRPr>
            </a:p>
          </p:txBody>
        </p:sp>
        <p:sp>
          <p:nvSpPr>
            <p:cNvPr id="22" name="Rectangle 10"/>
            <p:cNvSpPr>
              <a:spLocks noChangeArrowheads="1"/>
            </p:cNvSpPr>
            <p:nvPr userDrawn="1"/>
          </p:nvSpPr>
          <p:spPr bwMode="gray">
            <a:xfrm>
              <a:off x="9017653" y="1464073"/>
              <a:ext cx="126347" cy="3172107"/>
            </a:xfrm>
            <a:prstGeom prst="rect">
              <a:avLst/>
            </a:pr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0"/>
            </a:gradFill>
            <a:ln w="3175" algn="ctr">
              <a:noFill/>
              <a:miter lim="800000"/>
              <a:headEnd/>
              <a:tailEnd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2146" tIns="61073" rIns="122146" bIns="61073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>
                <a:solidFill>
                  <a:srgbClr val="676767"/>
                </a:solidFill>
              </a:endParaRPr>
            </a:p>
          </p:txBody>
        </p:sp>
      </p:grp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671514" y="4126707"/>
            <a:ext cx="1944188" cy="1118394"/>
          </a:xfrm>
          <a:prstGeom prst="rect">
            <a:avLst/>
          </a:prstGeom>
        </p:spPr>
      </p:pic>
      <p:sp>
        <p:nvSpPr>
          <p:cNvPr id="13" name="Bildplatzhalter 9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3022556" y="1"/>
            <a:ext cx="2962800" cy="3422649"/>
          </a:xfrm>
          <a:blipFill>
            <a:blip r:embed="rId3" cstate="print"/>
            <a:stretch>
              <a:fillRect/>
            </a:stretch>
          </a:blipFill>
          <a:ln w="19050">
            <a:noFill/>
          </a:ln>
        </p:spPr>
        <p:txBody>
          <a:bodyPr tIns="594000" anchor="t" anchorCtr="0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noProof="0" smtClean="0"/>
              <a:t>Insert picture here</a:t>
            </a:r>
            <a:endParaRPr lang="en-US" noProof="0"/>
          </a:p>
        </p:txBody>
      </p:sp>
      <p:sp>
        <p:nvSpPr>
          <p:cNvPr id="12" name="Bildplatzhalter 11"/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6045112" y="1"/>
            <a:ext cx="2962800" cy="34226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19050">
            <a:noFill/>
          </a:ln>
        </p:spPr>
        <p:txBody>
          <a:bodyPr vert="horz" lIns="0" tIns="594000" rIns="0" bIns="0" rtlCol="0" anchor="t" anchorCtr="0">
            <a:noAutofit/>
          </a:bodyPr>
          <a:lstStyle>
            <a:lvl1pPr algn="ctr">
              <a:defRPr lang="en-US" sz="1200" noProof="0" dirty="0">
                <a:solidFill>
                  <a:schemeClr val="bg2"/>
                </a:solidFill>
              </a:defRPr>
            </a:lvl1pPr>
          </a:lstStyle>
          <a:p>
            <a:pPr lvl="0" algn="ctr"/>
            <a:r>
              <a:rPr lang="en-US" noProof="0" smtClean="0"/>
              <a:t>Insert picture here</a:t>
            </a:r>
            <a:endParaRPr lang="en-US" noProof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"/>
            <a:ext cx="2962800" cy="3422649"/>
          </a:xfrm>
          <a:blipFill>
            <a:blip r:embed="rId3" cstate="print"/>
            <a:stretch>
              <a:fillRect/>
            </a:stretch>
          </a:blipFill>
          <a:ln w="19050">
            <a:noFill/>
          </a:ln>
        </p:spPr>
        <p:txBody>
          <a:bodyPr tIns="594000" anchor="t" anchorCtr="0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noProof="0" smtClean="0"/>
              <a:t>Insert picture here</a:t>
            </a:r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384549" y="4978800"/>
            <a:ext cx="5292725" cy="307777"/>
          </a:xfrm>
        </p:spPr>
        <p:txBody>
          <a:bodyPr wrap="square" anchor="t" anchorCtr="0">
            <a:sp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Subheadline</a:t>
            </a:r>
            <a:endParaRPr lang="en-US" noProof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gray">
          <a:xfrm>
            <a:off x="3384549" y="4500000"/>
            <a:ext cx="5292725" cy="443198"/>
          </a:xfrm>
        </p:spPr>
        <p:txBody>
          <a:bodyPr wrap="square">
            <a:spAutoFit/>
          </a:bodyPr>
          <a:lstStyle>
            <a:lvl1pPr>
              <a:lnSpc>
                <a:spcPct val="90000"/>
              </a:lnSpc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Headline</a:t>
            </a:r>
            <a:endParaRPr lang="en-US" noProof="0"/>
          </a:p>
        </p:txBody>
      </p:sp>
      <p:cxnSp>
        <p:nvCxnSpPr>
          <p:cNvPr id="21" name="Gerade Verbindung 20"/>
          <p:cNvCxnSpPr/>
          <p:nvPr userDrawn="1"/>
        </p:nvCxnSpPr>
        <p:spPr bwMode="gray">
          <a:xfrm>
            <a:off x="3024188" y="4126707"/>
            <a:ext cx="0" cy="118745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871379" y="6424613"/>
            <a:ext cx="6001156" cy="433386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676767"/>
                </a:solidFill>
              </a:rPr>
              <a:t>NAICC Meeting - January 23, 2015</a:t>
            </a:r>
            <a:endParaRPr lang="en-US">
              <a:solidFill>
                <a:srgbClr val="676767"/>
              </a:solidFill>
            </a:endParaRPr>
          </a:p>
        </p:txBody>
      </p:sp>
      <p:sp>
        <p:nvSpPr>
          <p:cNvPr id="36" name="Foliennummernplatzhalter 3"/>
          <p:cNvSpPr>
            <a:spLocks noGrp="1"/>
          </p:cNvSpPr>
          <p:nvPr>
            <p:ph type="sldNum" sz="quarter" idx="4"/>
          </p:nvPr>
        </p:nvSpPr>
        <p:spPr bwMode="gray">
          <a:xfrm>
            <a:off x="361155" y="6424613"/>
            <a:ext cx="481807" cy="43338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676767"/>
                </a:solidFill>
              </a:rPr>
              <a:t>Page </a:t>
            </a:r>
            <a:fld id="{87F334AE-4EAC-4C2D-A638-92A76F09FCC4}" type="slidenum">
              <a:rPr lang="en-US" smtClean="0">
                <a:solidFill>
                  <a:srgbClr val="676767"/>
                </a:solidFill>
              </a:rPr>
              <a:pPr/>
              <a:t>‹#›</a:t>
            </a:fld>
            <a:endParaRPr lang="en-US">
              <a:solidFill>
                <a:srgbClr val="676767"/>
              </a:solidFill>
            </a:endParaRP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384549" y="5926936"/>
            <a:ext cx="5292725" cy="235742"/>
          </a:xfrm>
        </p:spPr>
        <p:txBody>
          <a:bodyPr tIns="306000" anchor="b" anchorCtr="0"/>
          <a:lstStyle>
            <a:lvl1pPr>
              <a:defRPr sz="1200"/>
            </a:lvl1pPr>
          </a:lstStyle>
          <a:p>
            <a:pPr lvl="0"/>
            <a:r>
              <a:rPr lang="en-US" noProof="0" smtClean="0"/>
              <a:t>Date/Presenter/Version</a:t>
            </a:r>
            <a:endParaRPr lang="en-US" noProof="0"/>
          </a:p>
        </p:txBody>
      </p:sp>
      <p:grpSp>
        <p:nvGrpSpPr>
          <p:cNvPr id="23" name="Group 5"/>
          <p:cNvGrpSpPr>
            <a:grpSpLocks noChangeAspect="1"/>
          </p:cNvGrpSpPr>
          <p:nvPr userDrawn="1"/>
        </p:nvGrpSpPr>
        <p:grpSpPr bwMode="gray">
          <a:xfrm>
            <a:off x="7432205" y="6570171"/>
            <a:ext cx="1241865" cy="144000"/>
            <a:chOff x="-22" y="1823"/>
            <a:chExt cx="5804" cy="673"/>
          </a:xfrm>
        </p:grpSpPr>
        <p:sp>
          <p:nvSpPr>
            <p:cNvPr id="24" name="AutoShape 4"/>
            <p:cNvSpPr>
              <a:spLocks noChangeAspect="1" noChangeArrowheads="1" noTextEdit="1"/>
            </p:cNvSpPr>
            <p:nvPr userDrawn="1"/>
          </p:nvSpPr>
          <p:spPr bwMode="gray">
            <a:xfrm>
              <a:off x="-22" y="1823"/>
              <a:ext cx="5804" cy="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25" name="Freeform 6"/>
            <p:cNvSpPr>
              <a:spLocks noEditPoints="1"/>
            </p:cNvSpPr>
            <p:nvPr userDrawn="1"/>
          </p:nvSpPr>
          <p:spPr bwMode="gray">
            <a:xfrm>
              <a:off x="-22" y="1835"/>
              <a:ext cx="395" cy="486"/>
            </a:xfrm>
            <a:custGeom>
              <a:avLst/>
              <a:gdLst>
                <a:gd name="T0" fmla="*/ 93 w 167"/>
                <a:gd name="T1" fmla="*/ 206 h 206"/>
                <a:gd name="T2" fmla="*/ 167 w 167"/>
                <a:gd name="T3" fmla="*/ 149 h 206"/>
                <a:gd name="T4" fmla="*/ 113 w 167"/>
                <a:gd name="T5" fmla="*/ 94 h 206"/>
                <a:gd name="T6" fmla="*/ 113 w 167"/>
                <a:gd name="T7" fmla="*/ 93 h 206"/>
                <a:gd name="T8" fmla="*/ 158 w 167"/>
                <a:gd name="T9" fmla="*/ 48 h 206"/>
                <a:gd name="T10" fmla="*/ 139 w 167"/>
                <a:gd name="T11" fmla="*/ 11 h 206"/>
                <a:gd name="T12" fmla="*/ 86 w 167"/>
                <a:gd name="T13" fmla="*/ 0 h 206"/>
                <a:gd name="T14" fmla="*/ 0 w 167"/>
                <a:gd name="T15" fmla="*/ 0 h 206"/>
                <a:gd name="T16" fmla="*/ 0 w 167"/>
                <a:gd name="T17" fmla="*/ 9 h 206"/>
                <a:gd name="T18" fmla="*/ 27 w 167"/>
                <a:gd name="T19" fmla="*/ 28 h 206"/>
                <a:gd name="T20" fmla="*/ 27 w 167"/>
                <a:gd name="T21" fmla="*/ 179 h 206"/>
                <a:gd name="T22" fmla="*/ 0 w 167"/>
                <a:gd name="T23" fmla="*/ 198 h 206"/>
                <a:gd name="T24" fmla="*/ 0 w 167"/>
                <a:gd name="T25" fmla="*/ 206 h 206"/>
                <a:gd name="T26" fmla="*/ 93 w 167"/>
                <a:gd name="T27" fmla="*/ 206 h 206"/>
                <a:gd name="T28" fmla="*/ 57 w 167"/>
                <a:gd name="T29" fmla="*/ 101 h 206"/>
                <a:gd name="T30" fmla="*/ 78 w 167"/>
                <a:gd name="T31" fmla="*/ 101 h 206"/>
                <a:gd name="T32" fmla="*/ 135 w 167"/>
                <a:gd name="T33" fmla="*/ 151 h 206"/>
                <a:gd name="T34" fmla="*/ 85 w 167"/>
                <a:gd name="T35" fmla="*/ 196 h 206"/>
                <a:gd name="T36" fmla="*/ 57 w 167"/>
                <a:gd name="T37" fmla="*/ 173 h 206"/>
                <a:gd name="T38" fmla="*/ 57 w 167"/>
                <a:gd name="T39" fmla="*/ 101 h 206"/>
                <a:gd name="T40" fmla="*/ 57 w 167"/>
                <a:gd name="T41" fmla="*/ 26 h 206"/>
                <a:gd name="T42" fmla="*/ 81 w 167"/>
                <a:gd name="T43" fmla="*/ 11 h 206"/>
                <a:gd name="T44" fmla="*/ 126 w 167"/>
                <a:gd name="T45" fmla="*/ 49 h 206"/>
                <a:gd name="T46" fmla="*/ 76 w 167"/>
                <a:gd name="T47" fmla="*/ 90 h 206"/>
                <a:gd name="T48" fmla="*/ 57 w 167"/>
                <a:gd name="T49" fmla="*/ 90 h 206"/>
                <a:gd name="T50" fmla="*/ 57 w 167"/>
                <a:gd name="T51" fmla="*/ 2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7" h="206">
                  <a:moveTo>
                    <a:pt x="93" y="206"/>
                  </a:moveTo>
                  <a:cubicBezTo>
                    <a:pt x="138" y="206"/>
                    <a:pt x="167" y="190"/>
                    <a:pt x="167" y="149"/>
                  </a:cubicBezTo>
                  <a:cubicBezTo>
                    <a:pt x="167" y="113"/>
                    <a:pt x="142" y="98"/>
                    <a:pt x="113" y="94"/>
                  </a:cubicBezTo>
                  <a:cubicBezTo>
                    <a:pt x="113" y="93"/>
                    <a:pt x="113" y="93"/>
                    <a:pt x="113" y="93"/>
                  </a:cubicBezTo>
                  <a:cubicBezTo>
                    <a:pt x="141" y="88"/>
                    <a:pt x="158" y="71"/>
                    <a:pt x="158" y="48"/>
                  </a:cubicBezTo>
                  <a:cubicBezTo>
                    <a:pt x="158" y="31"/>
                    <a:pt x="151" y="19"/>
                    <a:pt x="139" y="11"/>
                  </a:cubicBezTo>
                  <a:cubicBezTo>
                    <a:pt x="127" y="3"/>
                    <a:pt x="110" y="0"/>
                    <a:pt x="8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6" y="11"/>
                    <a:pt x="27" y="11"/>
                    <a:pt x="27" y="28"/>
                  </a:cubicBezTo>
                  <a:cubicBezTo>
                    <a:pt x="27" y="179"/>
                    <a:pt x="27" y="179"/>
                    <a:pt x="27" y="179"/>
                  </a:cubicBezTo>
                  <a:cubicBezTo>
                    <a:pt x="27" y="195"/>
                    <a:pt x="26" y="196"/>
                    <a:pt x="0" y="198"/>
                  </a:cubicBezTo>
                  <a:cubicBezTo>
                    <a:pt x="0" y="206"/>
                    <a:pt x="0" y="206"/>
                    <a:pt x="0" y="206"/>
                  </a:cubicBezTo>
                  <a:lnTo>
                    <a:pt x="93" y="206"/>
                  </a:lnTo>
                  <a:close/>
                  <a:moveTo>
                    <a:pt x="57" y="101"/>
                  </a:moveTo>
                  <a:cubicBezTo>
                    <a:pt x="78" y="101"/>
                    <a:pt x="78" y="101"/>
                    <a:pt x="78" y="101"/>
                  </a:cubicBezTo>
                  <a:cubicBezTo>
                    <a:pt x="115" y="101"/>
                    <a:pt x="135" y="119"/>
                    <a:pt x="135" y="151"/>
                  </a:cubicBezTo>
                  <a:cubicBezTo>
                    <a:pt x="135" y="186"/>
                    <a:pt x="111" y="196"/>
                    <a:pt x="85" y="196"/>
                  </a:cubicBezTo>
                  <a:cubicBezTo>
                    <a:pt x="61" y="196"/>
                    <a:pt x="57" y="192"/>
                    <a:pt x="57" y="173"/>
                  </a:cubicBezTo>
                  <a:lnTo>
                    <a:pt x="57" y="101"/>
                  </a:lnTo>
                  <a:close/>
                  <a:moveTo>
                    <a:pt x="57" y="26"/>
                  </a:moveTo>
                  <a:cubicBezTo>
                    <a:pt x="57" y="13"/>
                    <a:pt x="57" y="11"/>
                    <a:pt x="81" y="11"/>
                  </a:cubicBezTo>
                  <a:cubicBezTo>
                    <a:pt x="102" y="10"/>
                    <a:pt x="126" y="19"/>
                    <a:pt x="126" y="49"/>
                  </a:cubicBezTo>
                  <a:cubicBezTo>
                    <a:pt x="126" y="79"/>
                    <a:pt x="107" y="90"/>
                    <a:pt x="76" y="90"/>
                  </a:cubicBezTo>
                  <a:cubicBezTo>
                    <a:pt x="57" y="90"/>
                    <a:pt x="57" y="90"/>
                    <a:pt x="57" y="90"/>
                  </a:cubicBezTo>
                  <a:lnTo>
                    <a:pt x="57" y="26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26" name="Freeform 7"/>
            <p:cNvSpPr>
              <a:spLocks noEditPoints="1"/>
            </p:cNvSpPr>
            <p:nvPr userDrawn="1"/>
          </p:nvSpPr>
          <p:spPr bwMode="gray">
            <a:xfrm>
              <a:off x="434" y="1969"/>
              <a:ext cx="319" cy="362"/>
            </a:xfrm>
            <a:custGeom>
              <a:avLst/>
              <a:gdLst>
                <a:gd name="T0" fmla="*/ 87 w 135"/>
                <a:gd name="T1" fmla="*/ 107 h 153"/>
                <a:gd name="T2" fmla="*/ 57 w 135"/>
                <a:gd name="T3" fmla="*/ 137 h 153"/>
                <a:gd name="T4" fmla="*/ 30 w 135"/>
                <a:gd name="T5" fmla="*/ 107 h 153"/>
                <a:gd name="T6" fmla="*/ 53 w 135"/>
                <a:gd name="T7" fmla="*/ 79 h 153"/>
                <a:gd name="T8" fmla="*/ 87 w 135"/>
                <a:gd name="T9" fmla="*/ 65 h 153"/>
                <a:gd name="T10" fmla="*/ 87 w 135"/>
                <a:gd name="T11" fmla="*/ 107 h 153"/>
                <a:gd name="T12" fmla="*/ 114 w 135"/>
                <a:gd name="T13" fmla="*/ 39 h 153"/>
                <a:gd name="T14" fmla="*/ 65 w 135"/>
                <a:gd name="T15" fmla="*/ 0 h 153"/>
                <a:gd name="T16" fmla="*/ 5 w 135"/>
                <a:gd name="T17" fmla="*/ 34 h 153"/>
                <a:gd name="T18" fmla="*/ 22 w 135"/>
                <a:gd name="T19" fmla="*/ 48 h 153"/>
                <a:gd name="T20" fmla="*/ 31 w 135"/>
                <a:gd name="T21" fmla="*/ 39 h 153"/>
                <a:gd name="T22" fmla="*/ 62 w 135"/>
                <a:gd name="T23" fmla="*/ 10 h 153"/>
                <a:gd name="T24" fmla="*/ 87 w 135"/>
                <a:gd name="T25" fmla="*/ 40 h 153"/>
                <a:gd name="T26" fmla="*/ 87 w 135"/>
                <a:gd name="T27" fmla="*/ 53 h 153"/>
                <a:gd name="T28" fmla="*/ 27 w 135"/>
                <a:gd name="T29" fmla="*/ 75 h 153"/>
                <a:gd name="T30" fmla="*/ 0 w 135"/>
                <a:gd name="T31" fmla="*/ 111 h 153"/>
                <a:gd name="T32" fmla="*/ 43 w 135"/>
                <a:gd name="T33" fmla="*/ 153 h 153"/>
                <a:gd name="T34" fmla="*/ 87 w 135"/>
                <a:gd name="T35" fmla="*/ 135 h 153"/>
                <a:gd name="T36" fmla="*/ 90 w 135"/>
                <a:gd name="T37" fmla="*/ 153 h 153"/>
                <a:gd name="T38" fmla="*/ 135 w 135"/>
                <a:gd name="T39" fmla="*/ 146 h 153"/>
                <a:gd name="T40" fmla="*/ 135 w 135"/>
                <a:gd name="T41" fmla="*/ 138 h 153"/>
                <a:gd name="T42" fmla="*/ 123 w 135"/>
                <a:gd name="T43" fmla="*/ 137 h 153"/>
                <a:gd name="T44" fmla="*/ 114 w 135"/>
                <a:gd name="T45" fmla="*/ 121 h 153"/>
                <a:gd name="T46" fmla="*/ 114 w 135"/>
                <a:gd name="T47" fmla="*/ 39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5" h="153">
                  <a:moveTo>
                    <a:pt x="87" y="107"/>
                  </a:moveTo>
                  <a:cubicBezTo>
                    <a:pt x="87" y="131"/>
                    <a:pt x="69" y="137"/>
                    <a:pt x="57" y="137"/>
                  </a:cubicBezTo>
                  <a:cubicBezTo>
                    <a:pt x="39" y="137"/>
                    <a:pt x="30" y="124"/>
                    <a:pt x="30" y="107"/>
                  </a:cubicBezTo>
                  <a:cubicBezTo>
                    <a:pt x="30" y="93"/>
                    <a:pt x="36" y="85"/>
                    <a:pt x="53" y="79"/>
                  </a:cubicBezTo>
                  <a:cubicBezTo>
                    <a:pt x="65" y="75"/>
                    <a:pt x="81" y="69"/>
                    <a:pt x="87" y="65"/>
                  </a:cubicBezTo>
                  <a:lnTo>
                    <a:pt x="87" y="107"/>
                  </a:lnTo>
                  <a:close/>
                  <a:moveTo>
                    <a:pt x="114" y="39"/>
                  </a:moveTo>
                  <a:cubicBezTo>
                    <a:pt x="114" y="22"/>
                    <a:pt x="110" y="0"/>
                    <a:pt x="65" y="0"/>
                  </a:cubicBezTo>
                  <a:cubicBezTo>
                    <a:pt x="32" y="0"/>
                    <a:pt x="5" y="17"/>
                    <a:pt x="5" y="34"/>
                  </a:cubicBezTo>
                  <a:cubicBezTo>
                    <a:pt x="5" y="43"/>
                    <a:pt x="16" y="48"/>
                    <a:pt x="22" y="48"/>
                  </a:cubicBezTo>
                  <a:cubicBezTo>
                    <a:pt x="28" y="48"/>
                    <a:pt x="30" y="45"/>
                    <a:pt x="31" y="39"/>
                  </a:cubicBezTo>
                  <a:cubicBezTo>
                    <a:pt x="38" y="17"/>
                    <a:pt x="50" y="10"/>
                    <a:pt x="62" y="10"/>
                  </a:cubicBezTo>
                  <a:cubicBezTo>
                    <a:pt x="74" y="10"/>
                    <a:pt x="87" y="16"/>
                    <a:pt x="87" y="40"/>
                  </a:cubicBezTo>
                  <a:cubicBezTo>
                    <a:pt x="87" y="53"/>
                    <a:pt x="87" y="53"/>
                    <a:pt x="87" y="53"/>
                  </a:cubicBezTo>
                  <a:cubicBezTo>
                    <a:pt x="80" y="60"/>
                    <a:pt x="51" y="68"/>
                    <a:pt x="27" y="75"/>
                  </a:cubicBezTo>
                  <a:cubicBezTo>
                    <a:pt x="6" y="82"/>
                    <a:pt x="0" y="97"/>
                    <a:pt x="0" y="111"/>
                  </a:cubicBezTo>
                  <a:cubicBezTo>
                    <a:pt x="0" y="133"/>
                    <a:pt x="15" y="153"/>
                    <a:pt x="43" y="153"/>
                  </a:cubicBezTo>
                  <a:cubicBezTo>
                    <a:pt x="61" y="152"/>
                    <a:pt x="77" y="141"/>
                    <a:pt x="87" y="135"/>
                  </a:cubicBezTo>
                  <a:cubicBezTo>
                    <a:pt x="90" y="153"/>
                    <a:pt x="90" y="153"/>
                    <a:pt x="90" y="153"/>
                  </a:cubicBezTo>
                  <a:cubicBezTo>
                    <a:pt x="135" y="146"/>
                    <a:pt x="135" y="146"/>
                    <a:pt x="135" y="146"/>
                  </a:cubicBezTo>
                  <a:cubicBezTo>
                    <a:pt x="135" y="138"/>
                    <a:pt x="135" y="138"/>
                    <a:pt x="135" y="138"/>
                  </a:cubicBezTo>
                  <a:cubicBezTo>
                    <a:pt x="123" y="137"/>
                    <a:pt x="123" y="137"/>
                    <a:pt x="123" y="137"/>
                  </a:cubicBezTo>
                  <a:cubicBezTo>
                    <a:pt x="115" y="136"/>
                    <a:pt x="114" y="133"/>
                    <a:pt x="114" y="121"/>
                  </a:cubicBezTo>
                  <a:lnTo>
                    <a:pt x="114" y="39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27" name="Freeform 8"/>
            <p:cNvSpPr>
              <a:spLocks/>
            </p:cNvSpPr>
            <p:nvPr userDrawn="1"/>
          </p:nvSpPr>
          <p:spPr bwMode="gray">
            <a:xfrm>
              <a:off x="746" y="1977"/>
              <a:ext cx="375" cy="517"/>
            </a:xfrm>
            <a:custGeom>
              <a:avLst/>
              <a:gdLst>
                <a:gd name="T0" fmla="*/ 0 w 159"/>
                <a:gd name="T1" fmla="*/ 0 h 219"/>
                <a:gd name="T2" fmla="*/ 0 w 159"/>
                <a:gd name="T3" fmla="*/ 9 h 219"/>
                <a:gd name="T4" fmla="*/ 22 w 159"/>
                <a:gd name="T5" fmla="*/ 25 h 219"/>
                <a:gd name="T6" fmla="*/ 69 w 159"/>
                <a:gd name="T7" fmla="*/ 144 h 219"/>
                <a:gd name="T8" fmla="*/ 72 w 159"/>
                <a:gd name="T9" fmla="*/ 159 h 219"/>
                <a:gd name="T10" fmla="*/ 64 w 159"/>
                <a:gd name="T11" fmla="*/ 184 h 219"/>
                <a:gd name="T12" fmla="*/ 51 w 159"/>
                <a:gd name="T13" fmla="*/ 197 h 219"/>
                <a:gd name="T14" fmla="*/ 40 w 159"/>
                <a:gd name="T15" fmla="*/ 191 h 219"/>
                <a:gd name="T16" fmla="*/ 31 w 159"/>
                <a:gd name="T17" fmla="*/ 186 h 219"/>
                <a:gd name="T18" fmla="*/ 18 w 159"/>
                <a:gd name="T19" fmla="*/ 203 h 219"/>
                <a:gd name="T20" fmla="*/ 39 w 159"/>
                <a:gd name="T21" fmla="*/ 219 h 219"/>
                <a:gd name="T22" fmla="*/ 81 w 159"/>
                <a:gd name="T23" fmla="*/ 171 h 219"/>
                <a:gd name="T24" fmla="*/ 137 w 159"/>
                <a:gd name="T25" fmla="*/ 24 h 219"/>
                <a:gd name="T26" fmla="*/ 159 w 159"/>
                <a:gd name="T27" fmla="*/ 9 h 219"/>
                <a:gd name="T28" fmla="*/ 159 w 159"/>
                <a:gd name="T29" fmla="*/ 0 h 219"/>
                <a:gd name="T30" fmla="*/ 101 w 159"/>
                <a:gd name="T31" fmla="*/ 0 h 219"/>
                <a:gd name="T32" fmla="*/ 101 w 159"/>
                <a:gd name="T33" fmla="*/ 9 h 219"/>
                <a:gd name="T34" fmla="*/ 117 w 159"/>
                <a:gd name="T35" fmla="*/ 11 h 219"/>
                <a:gd name="T36" fmla="*/ 121 w 159"/>
                <a:gd name="T37" fmla="*/ 21 h 219"/>
                <a:gd name="T38" fmla="*/ 88 w 159"/>
                <a:gd name="T39" fmla="*/ 119 h 219"/>
                <a:gd name="T40" fmla="*/ 87 w 159"/>
                <a:gd name="T41" fmla="*/ 119 h 219"/>
                <a:gd name="T42" fmla="*/ 51 w 159"/>
                <a:gd name="T43" fmla="*/ 19 h 219"/>
                <a:gd name="T44" fmla="*/ 55 w 159"/>
                <a:gd name="T45" fmla="*/ 10 h 219"/>
                <a:gd name="T46" fmla="*/ 68 w 159"/>
                <a:gd name="T47" fmla="*/ 9 h 219"/>
                <a:gd name="T48" fmla="*/ 68 w 159"/>
                <a:gd name="T49" fmla="*/ 0 h 219"/>
                <a:gd name="T50" fmla="*/ 0 w 159"/>
                <a:gd name="T51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9" h="219">
                  <a:moveTo>
                    <a:pt x="0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14" y="10"/>
                    <a:pt x="17" y="11"/>
                    <a:pt x="22" y="25"/>
                  </a:cubicBezTo>
                  <a:cubicBezTo>
                    <a:pt x="37" y="60"/>
                    <a:pt x="62" y="124"/>
                    <a:pt x="69" y="144"/>
                  </a:cubicBezTo>
                  <a:cubicBezTo>
                    <a:pt x="71" y="149"/>
                    <a:pt x="72" y="154"/>
                    <a:pt x="72" y="159"/>
                  </a:cubicBezTo>
                  <a:cubicBezTo>
                    <a:pt x="72" y="166"/>
                    <a:pt x="69" y="175"/>
                    <a:pt x="64" y="184"/>
                  </a:cubicBezTo>
                  <a:cubicBezTo>
                    <a:pt x="60" y="194"/>
                    <a:pt x="55" y="197"/>
                    <a:pt x="51" y="197"/>
                  </a:cubicBezTo>
                  <a:cubicBezTo>
                    <a:pt x="48" y="197"/>
                    <a:pt x="46" y="196"/>
                    <a:pt x="40" y="191"/>
                  </a:cubicBezTo>
                  <a:cubicBezTo>
                    <a:pt x="37" y="188"/>
                    <a:pt x="35" y="186"/>
                    <a:pt x="31" y="186"/>
                  </a:cubicBezTo>
                  <a:cubicBezTo>
                    <a:pt x="26" y="186"/>
                    <a:pt x="18" y="194"/>
                    <a:pt x="18" y="203"/>
                  </a:cubicBezTo>
                  <a:cubicBezTo>
                    <a:pt x="18" y="210"/>
                    <a:pt x="27" y="219"/>
                    <a:pt x="39" y="219"/>
                  </a:cubicBezTo>
                  <a:cubicBezTo>
                    <a:pt x="51" y="219"/>
                    <a:pt x="66" y="215"/>
                    <a:pt x="81" y="171"/>
                  </a:cubicBezTo>
                  <a:cubicBezTo>
                    <a:pt x="100" y="118"/>
                    <a:pt x="127" y="45"/>
                    <a:pt x="137" y="24"/>
                  </a:cubicBezTo>
                  <a:cubicBezTo>
                    <a:pt x="142" y="12"/>
                    <a:pt x="144" y="10"/>
                    <a:pt x="159" y="9"/>
                  </a:cubicBezTo>
                  <a:cubicBezTo>
                    <a:pt x="159" y="0"/>
                    <a:pt x="159" y="0"/>
                    <a:pt x="159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9"/>
                    <a:pt x="101" y="9"/>
                    <a:pt x="101" y="9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22" y="11"/>
                    <a:pt x="123" y="15"/>
                    <a:pt x="121" y="21"/>
                  </a:cubicBezTo>
                  <a:cubicBezTo>
                    <a:pt x="117" y="39"/>
                    <a:pt x="101" y="84"/>
                    <a:pt x="88" y="119"/>
                  </a:cubicBezTo>
                  <a:cubicBezTo>
                    <a:pt x="87" y="119"/>
                    <a:pt x="87" y="119"/>
                    <a:pt x="87" y="119"/>
                  </a:cubicBezTo>
                  <a:cubicBezTo>
                    <a:pt x="74" y="83"/>
                    <a:pt x="62" y="51"/>
                    <a:pt x="51" y="19"/>
                  </a:cubicBezTo>
                  <a:cubicBezTo>
                    <a:pt x="49" y="14"/>
                    <a:pt x="48" y="11"/>
                    <a:pt x="55" y="10"/>
                  </a:cubicBezTo>
                  <a:cubicBezTo>
                    <a:pt x="68" y="9"/>
                    <a:pt x="68" y="9"/>
                    <a:pt x="68" y="9"/>
                  </a:cubicBezTo>
                  <a:cubicBezTo>
                    <a:pt x="68" y="0"/>
                    <a:pt x="68" y="0"/>
                    <a:pt x="6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28" name="Freeform 9"/>
            <p:cNvSpPr>
              <a:spLocks noEditPoints="1"/>
            </p:cNvSpPr>
            <p:nvPr userDrawn="1"/>
          </p:nvSpPr>
          <p:spPr bwMode="gray">
            <a:xfrm>
              <a:off x="1124" y="1969"/>
              <a:ext cx="304" cy="362"/>
            </a:xfrm>
            <a:custGeom>
              <a:avLst/>
              <a:gdLst>
                <a:gd name="T0" fmla="*/ 129 w 129"/>
                <a:gd name="T1" fmla="*/ 60 h 153"/>
                <a:gd name="T2" fmla="*/ 69 w 129"/>
                <a:gd name="T3" fmla="*/ 0 h 153"/>
                <a:gd name="T4" fmla="*/ 0 w 129"/>
                <a:gd name="T5" fmla="*/ 78 h 153"/>
                <a:gd name="T6" fmla="*/ 69 w 129"/>
                <a:gd name="T7" fmla="*/ 153 h 153"/>
                <a:gd name="T8" fmla="*/ 124 w 129"/>
                <a:gd name="T9" fmla="*/ 120 h 153"/>
                <a:gd name="T10" fmla="*/ 114 w 129"/>
                <a:gd name="T11" fmla="*/ 115 h 153"/>
                <a:gd name="T12" fmla="*/ 75 w 129"/>
                <a:gd name="T13" fmla="*/ 138 h 153"/>
                <a:gd name="T14" fmla="*/ 31 w 129"/>
                <a:gd name="T15" fmla="*/ 71 h 153"/>
                <a:gd name="T16" fmla="*/ 117 w 129"/>
                <a:gd name="T17" fmla="*/ 71 h 153"/>
                <a:gd name="T18" fmla="*/ 129 w 129"/>
                <a:gd name="T19" fmla="*/ 60 h 153"/>
                <a:gd name="T20" fmla="*/ 98 w 129"/>
                <a:gd name="T21" fmla="*/ 50 h 153"/>
                <a:gd name="T22" fmla="*/ 88 w 129"/>
                <a:gd name="T23" fmla="*/ 60 h 153"/>
                <a:gd name="T24" fmla="*/ 32 w 129"/>
                <a:gd name="T25" fmla="*/ 60 h 153"/>
                <a:gd name="T26" fmla="*/ 67 w 129"/>
                <a:gd name="T27" fmla="*/ 10 h 153"/>
                <a:gd name="T28" fmla="*/ 98 w 129"/>
                <a:gd name="T29" fmla="*/ 5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" h="153">
                  <a:moveTo>
                    <a:pt x="129" y="60"/>
                  </a:moveTo>
                  <a:cubicBezTo>
                    <a:pt x="129" y="42"/>
                    <a:pt x="124" y="0"/>
                    <a:pt x="69" y="0"/>
                  </a:cubicBezTo>
                  <a:cubicBezTo>
                    <a:pt x="22" y="0"/>
                    <a:pt x="0" y="33"/>
                    <a:pt x="0" y="78"/>
                  </a:cubicBezTo>
                  <a:cubicBezTo>
                    <a:pt x="0" y="125"/>
                    <a:pt x="21" y="153"/>
                    <a:pt x="69" y="153"/>
                  </a:cubicBezTo>
                  <a:cubicBezTo>
                    <a:pt x="98" y="152"/>
                    <a:pt x="115" y="139"/>
                    <a:pt x="124" y="120"/>
                  </a:cubicBezTo>
                  <a:cubicBezTo>
                    <a:pt x="114" y="115"/>
                    <a:pt x="114" y="115"/>
                    <a:pt x="114" y="115"/>
                  </a:cubicBezTo>
                  <a:cubicBezTo>
                    <a:pt x="106" y="128"/>
                    <a:pt x="95" y="138"/>
                    <a:pt x="75" y="138"/>
                  </a:cubicBezTo>
                  <a:cubicBezTo>
                    <a:pt x="38" y="138"/>
                    <a:pt x="31" y="102"/>
                    <a:pt x="31" y="71"/>
                  </a:cubicBezTo>
                  <a:cubicBezTo>
                    <a:pt x="117" y="71"/>
                    <a:pt x="117" y="71"/>
                    <a:pt x="117" y="71"/>
                  </a:cubicBezTo>
                  <a:cubicBezTo>
                    <a:pt x="124" y="71"/>
                    <a:pt x="129" y="70"/>
                    <a:pt x="129" y="60"/>
                  </a:cubicBezTo>
                  <a:close/>
                  <a:moveTo>
                    <a:pt x="98" y="50"/>
                  </a:moveTo>
                  <a:cubicBezTo>
                    <a:pt x="98" y="56"/>
                    <a:pt x="96" y="60"/>
                    <a:pt x="88" y="60"/>
                  </a:cubicBezTo>
                  <a:cubicBezTo>
                    <a:pt x="32" y="60"/>
                    <a:pt x="32" y="60"/>
                    <a:pt x="32" y="60"/>
                  </a:cubicBezTo>
                  <a:cubicBezTo>
                    <a:pt x="32" y="48"/>
                    <a:pt x="36" y="10"/>
                    <a:pt x="67" y="10"/>
                  </a:cubicBezTo>
                  <a:cubicBezTo>
                    <a:pt x="95" y="10"/>
                    <a:pt x="98" y="39"/>
                    <a:pt x="98" y="50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29" name="Freeform 10"/>
            <p:cNvSpPr>
              <a:spLocks/>
            </p:cNvSpPr>
            <p:nvPr userDrawn="1"/>
          </p:nvSpPr>
          <p:spPr bwMode="gray">
            <a:xfrm>
              <a:off x="1473" y="1969"/>
              <a:ext cx="246" cy="352"/>
            </a:xfrm>
            <a:custGeom>
              <a:avLst/>
              <a:gdLst>
                <a:gd name="T0" fmla="*/ 46 w 104"/>
                <a:gd name="T1" fmla="*/ 0 h 149"/>
                <a:gd name="T2" fmla="*/ 0 w 104"/>
                <a:gd name="T3" fmla="*/ 7 h 149"/>
                <a:gd name="T4" fmla="*/ 0 w 104"/>
                <a:gd name="T5" fmla="*/ 15 h 149"/>
                <a:gd name="T6" fmla="*/ 12 w 104"/>
                <a:gd name="T7" fmla="*/ 16 h 149"/>
                <a:gd name="T8" fmla="*/ 21 w 104"/>
                <a:gd name="T9" fmla="*/ 30 h 149"/>
                <a:gd name="T10" fmla="*/ 21 w 104"/>
                <a:gd name="T11" fmla="*/ 149 h 149"/>
                <a:gd name="T12" fmla="*/ 49 w 104"/>
                <a:gd name="T13" fmla="*/ 149 h 149"/>
                <a:gd name="T14" fmla="*/ 49 w 104"/>
                <a:gd name="T15" fmla="*/ 54 h 149"/>
                <a:gd name="T16" fmla="*/ 66 w 104"/>
                <a:gd name="T17" fmla="*/ 23 h 149"/>
                <a:gd name="T18" fmla="*/ 85 w 104"/>
                <a:gd name="T19" fmla="*/ 30 h 149"/>
                <a:gd name="T20" fmla="*/ 91 w 104"/>
                <a:gd name="T21" fmla="*/ 31 h 149"/>
                <a:gd name="T22" fmla="*/ 104 w 104"/>
                <a:gd name="T23" fmla="*/ 14 h 149"/>
                <a:gd name="T24" fmla="*/ 89 w 104"/>
                <a:gd name="T25" fmla="*/ 0 h 149"/>
                <a:gd name="T26" fmla="*/ 49 w 104"/>
                <a:gd name="T27" fmla="*/ 24 h 149"/>
                <a:gd name="T28" fmla="*/ 46 w 104"/>
                <a:gd name="T2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4" h="149">
                  <a:moveTo>
                    <a:pt x="46" y="0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7"/>
                    <a:pt x="21" y="19"/>
                    <a:pt x="21" y="30"/>
                  </a:cubicBezTo>
                  <a:cubicBezTo>
                    <a:pt x="21" y="149"/>
                    <a:pt x="21" y="149"/>
                    <a:pt x="21" y="149"/>
                  </a:cubicBezTo>
                  <a:cubicBezTo>
                    <a:pt x="49" y="149"/>
                    <a:pt x="49" y="149"/>
                    <a:pt x="49" y="149"/>
                  </a:cubicBezTo>
                  <a:cubicBezTo>
                    <a:pt x="49" y="54"/>
                    <a:pt x="49" y="54"/>
                    <a:pt x="49" y="54"/>
                  </a:cubicBezTo>
                  <a:cubicBezTo>
                    <a:pt x="49" y="31"/>
                    <a:pt x="59" y="23"/>
                    <a:pt x="66" y="23"/>
                  </a:cubicBezTo>
                  <a:cubicBezTo>
                    <a:pt x="71" y="23"/>
                    <a:pt x="76" y="25"/>
                    <a:pt x="85" y="30"/>
                  </a:cubicBezTo>
                  <a:cubicBezTo>
                    <a:pt x="87" y="31"/>
                    <a:pt x="89" y="31"/>
                    <a:pt x="91" y="31"/>
                  </a:cubicBezTo>
                  <a:cubicBezTo>
                    <a:pt x="98" y="31"/>
                    <a:pt x="104" y="24"/>
                    <a:pt x="104" y="14"/>
                  </a:cubicBezTo>
                  <a:cubicBezTo>
                    <a:pt x="104" y="8"/>
                    <a:pt x="100" y="0"/>
                    <a:pt x="89" y="0"/>
                  </a:cubicBezTo>
                  <a:cubicBezTo>
                    <a:pt x="78" y="0"/>
                    <a:pt x="69" y="6"/>
                    <a:pt x="49" y="24"/>
                  </a:cubicBezTo>
                  <a:lnTo>
                    <a:pt x="46" y="0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0" name="Freeform 11"/>
            <p:cNvSpPr>
              <a:spLocks/>
            </p:cNvSpPr>
            <p:nvPr userDrawn="1"/>
          </p:nvSpPr>
          <p:spPr bwMode="gray">
            <a:xfrm>
              <a:off x="2362" y="1969"/>
              <a:ext cx="245" cy="352"/>
            </a:xfrm>
            <a:custGeom>
              <a:avLst/>
              <a:gdLst>
                <a:gd name="T0" fmla="*/ 46 w 104"/>
                <a:gd name="T1" fmla="*/ 0 h 149"/>
                <a:gd name="T2" fmla="*/ 49 w 104"/>
                <a:gd name="T3" fmla="*/ 24 h 149"/>
                <a:gd name="T4" fmla="*/ 89 w 104"/>
                <a:gd name="T5" fmla="*/ 0 h 149"/>
                <a:gd name="T6" fmla="*/ 104 w 104"/>
                <a:gd name="T7" fmla="*/ 15 h 149"/>
                <a:gd name="T8" fmla="*/ 91 w 104"/>
                <a:gd name="T9" fmla="*/ 31 h 149"/>
                <a:gd name="T10" fmla="*/ 85 w 104"/>
                <a:gd name="T11" fmla="*/ 30 h 149"/>
                <a:gd name="T12" fmla="*/ 66 w 104"/>
                <a:gd name="T13" fmla="*/ 23 h 149"/>
                <a:gd name="T14" fmla="*/ 49 w 104"/>
                <a:gd name="T15" fmla="*/ 54 h 149"/>
                <a:gd name="T16" fmla="*/ 49 w 104"/>
                <a:gd name="T17" fmla="*/ 149 h 149"/>
                <a:gd name="T18" fmla="*/ 21 w 104"/>
                <a:gd name="T19" fmla="*/ 149 h 149"/>
                <a:gd name="T20" fmla="*/ 21 w 104"/>
                <a:gd name="T21" fmla="*/ 30 h 149"/>
                <a:gd name="T22" fmla="*/ 12 w 104"/>
                <a:gd name="T23" fmla="*/ 16 h 149"/>
                <a:gd name="T24" fmla="*/ 0 w 104"/>
                <a:gd name="T25" fmla="*/ 15 h 149"/>
                <a:gd name="T26" fmla="*/ 0 w 104"/>
                <a:gd name="T27" fmla="*/ 7 h 149"/>
                <a:gd name="T28" fmla="*/ 46 w 104"/>
                <a:gd name="T2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4" h="149">
                  <a:moveTo>
                    <a:pt x="46" y="0"/>
                  </a:moveTo>
                  <a:cubicBezTo>
                    <a:pt x="49" y="24"/>
                    <a:pt x="49" y="24"/>
                    <a:pt x="49" y="24"/>
                  </a:cubicBezTo>
                  <a:cubicBezTo>
                    <a:pt x="69" y="7"/>
                    <a:pt x="78" y="0"/>
                    <a:pt x="89" y="0"/>
                  </a:cubicBezTo>
                  <a:cubicBezTo>
                    <a:pt x="100" y="0"/>
                    <a:pt x="104" y="8"/>
                    <a:pt x="104" y="15"/>
                  </a:cubicBezTo>
                  <a:cubicBezTo>
                    <a:pt x="104" y="24"/>
                    <a:pt x="98" y="31"/>
                    <a:pt x="91" y="31"/>
                  </a:cubicBezTo>
                  <a:cubicBezTo>
                    <a:pt x="89" y="31"/>
                    <a:pt x="87" y="31"/>
                    <a:pt x="85" y="30"/>
                  </a:cubicBezTo>
                  <a:cubicBezTo>
                    <a:pt x="76" y="25"/>
                    <a:pt x="71" y="23"/>
                    <a:pt x="66" y="23"/>
                  </a:cubicBezTo>
                  <a:cubicBezTo>
                    <a:pt x="59" y="23"/>
                    <a:pt x="49" y="31"/>
                    <a:pt x="49" y="54"/>
                  </a:cubicBezTo>
                  <a:cubicBezTo>
                    <a:pt x="49" y="149"/>
                    <a:pt x="49" y="149"/>
                    <a:pt x="49" y="149"/>
                  </a:cubicBezTo>
                  <a:cubicBezTo>
                    <a:pt x="21" y="149"/>
                    <a:pt x="21" y="149"/>
                    <a:pt x="21" y="149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19"/>
                    <a:pt x="20" y="18"/>
                    <a:pt x="12" y="1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0" y="7"/>
                    <a:pt x="0" y="7"/>
                  </a:cubicBezTo>
                  <a:lnTo>
                    <a:pt x="46" y="0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1" name="Freeform 12"/>
            <p:cNvSpPr>
              <a:spLocks/>
            </p:cNvSpPr>
            <p:nvPr userDrawn="1"/>
          </p:nvSpPr>
          <p:spPr bwMode="gray">
            <a:xfrm>
              <a:off x="1896" y="1825"/>
              <a:ext cx="423" cy="508"/>
            </a:xfrm>
            <a:custGeom>
              <a:avLst/>
              <a:gdLst>
                <a:gd name="T0" fmla="*/ 174 w 179"/>
                <a:gd name="T1" fmla="*/ 12 h 215"/>
                <a:gd name="T2" fmla="*/ 111 w 179"/>
                <a:gd name="T3" fmla="*/ 0 h 215"/>
                <a:gd name="T4" fmla="*/ 27 w 179"/>
                <a:gd name="T5" fmla="*/ 31 h 215"/>
                <a:gd name="T6" fmla="*/ 0 w 179"/>
                <a:gd name="T7" fmla="*/ 109 h 215"/>
                <a:gd name="T8" fmla="*/ 28 w 179"/>
                <a:gd name="T9" fmla="*/ 190 h 215"/>
                <a:gd name="T10" fmla="*/ 109 w 179"/>
                <a:gd name="T11" fmla="*/ 215 h 215"/>
                <a:gd name="T12" fmla="*/ 175 w 179"/>
                <a:gd name="T13" fmla="*/ 201 h 215"/>
                <a:gd name="T14" fmla="*/ 179 w 179"/>
                <a:gd name="T15" fmla="*/ 151 h 215"/>
                <a:gd name="T16" fmla="*/ 170 w 179"/>
                <a:gd name="T17" fmla="*/ 151 h 215"/>
                <a:gd name="T18" fmla="*/ 108 w 179"/>
                <a:gd name="T19" fmla="*/ 205 h 215"/>
                <a:gd name="T20" fmla="*/ 33 w 179"/>
                <a:gd name="T21" fmla="*/ 108 h 215"/>
                <a:gd name="T22" fmla="*/ 108 w 179"/>
                <a:gd name="T23" fmla="*/ 10 h 215"/>
                <a:gd name="T24" fmla="*/ 165 w 179"/>
                <a:gd name="T25" fmla="*/ 58 h 215"/>
                <a:gd name="T26" fmla="*/ 174 w 179"/>
                <a:gd name="T27" fmla="*/ 58 h 215"/>
                <a:gd name="T28" fmla="*/ 174 w 179"/>
                <a:gd name="T29" fmla="*/ 12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9" h="215">
                  <a:moveTo>
                    <a:pt x="174" y="12"/>
                  </a:moveTo>
                  <a:cubicBezTo>
                    <a:pt x="161" y="5"/>
                    <a:pt x="138" y="0"/>
                    <a:pt x="111" y="0"/>
                  </a:cubicBezTo>
                  <a:cubicBezTo>
                    <a:pt x="74" y="0"/>
                    <a:pt x="45" y="11"/>
                    <a:pt x="27" y="31"/>
                  </a:cubicBezTo>
                  <a:cubicBezTo>
                    <a:pt x="10" y="50"/>
                    <a:pt x="0" y="75"/>
                    <a:pt x="0" y="109"/>
                  </a:cubicBezTo>
                  <a:cubicBezTo>
                    <a:pt x="0" y="144"/>
                    <a:pt x="10" y="172"/>
                    <a:pt x="28" y="190"/>
                  </a:cubicBezTo>
                  <a:cubicBezTo>
                    <a:pt x="47" y="208"/>
                    <a:pt x="76" y="215"/>
                    <a:pt x="109" y="215"/>
                  </a:cubicBezTo>
                  <a:cubicBezTo>
                    <a:pt x="133" y="215"/>
                    <a:pt x="161" y="209"/>
                    <a:pt x="175" y="201"/>
                  </a:cubicBezTo>
                  <a:cubicBezTo>
                    <a:pt x="179" y="151"/>
                    <a:pt x="179" y="151"/>
                    <a:pt x="179" y="151"/>
                  </a:cubicBezTo>
                  <a:cubicBezTo>
                    <a:pt x="170" y="151"/>
                    <a:pt x="170" y="151"/>
                    <a:pt x="170" y="151"/>
                  </a:cubicBezTo>
                  <a:cubicBezTo>
                    <a:pt x="162" y="182"/>
                    <a:pt x="147" y="205"/>
                    <a:pt x="108" y="205"/>
                  </a:cubicBezTo>
                  <a:cubicBezTo>
                    <a:pt x="46" y="205"/>
                    <a:pt x="33" y="144"/>
                    <a:pt x="33" y="108"/>
                  </a:cubicBezTo>
                  <a:cubicBezTo>
                    <a:pt x="33" y="59"/>
                    <a:pt x="53" y="10"/>
                    <a:pt x="108" y="10"/>
                  </a:cubicBezTo>
                  <a:cubicBezTo>
                    <a:pt x="139" y="10"/>
                    <a:pt x="160" y="23"/>
                    <a:pt x="165" y="58"/>
                  </a:cubicBezTo>
                  <a:cubicBezTo>
                    <a:pt x="174" y="58"/>
                    <a:pt x="174" y="58"/>
                    <a:pt x="174" y="58"/>
                  </a:cubicBezTo>
                  <a:lnTo>
                    <a:pt x="174" y="12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2" name="Freeform 13"/>
            <p:cNvSpPr>
              <a:spLocks noEditPoints="1"/>
            </p:cNvSpPr>
            <p:nvPr userDrawn="1"/>
          </p:nvSpPr>
          <p:spPr bwMode="gray">
            <a:xfrm>
              <a:off x="2617" y="1969"/>
              <a:ext cx="337" cy="362"/>
            </a:xfrm>
            <a:custGeom>
              <a:avLst/>
              <a:gdLst>
                <a:gd name="T0" fmla="*/ 72 w 143"/>
                <a:gd name="T1" fmla="*/ 0 h 153"/>
                <a:gd name="T2" fmla="*/ 0 w 143"/>
                <a:gd name="T3" fmla="*/ 77 h 153"/>
                <a:gd name="T4" fmla="*/ 72 w 143"/>
                <a:gd name="T5" fmla="*/ 153 h 153"/>
                <a:gd name="T6" fmla="*/ 143 w 143"/>
                <a:gd name="T7" fmla="*/ 77 h 153"/>
                <a:gd name="T8" fmla="*/ 72 w 143"/>
                <a:gd name="T9" fmla="*/ 0 h 153"/>
                <a:gd name="T10" fmla="*/ 31 w 143"/>
                <a:gd name="T11" fmla="*/ 77 h 153"/>
                <a:gd name="T12" fmla="*/ 72 w 143"/>
                <a:gd name="T13" fmla="*/ 11 h 153"/>
                <a:gd name="T14" fmla="*/ 112 w 143"/>
                <a:gd name="T15" fmla="*/ 77 h 153"/>
                <a:gd name="T16" fmla="*/ 72 w 143"/>
                <a:gd name="T17" fmla="*/ 143 h 153"/>
                <a:gd name="T18" fmla="*/ 31 w 143"/>
                <a:gd name="T19" fmla="*/ 77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3" h="153">
                  <a:moveTo>
                    <a:pt x="72" y="0"/>
                  </a:moveTo>
                  <a:cubicBezTo>
                    <a:pt x="24" y="0"/>
                    <a:pt x="0" y="28"/>
                    <a:pt x="0" y="77"/>
                  </a:cubicBezTo>
                  <a:cubicBezTo>
                    <a:pt x="0" y="125"/>
                    <a:pt x="24" y="153"/>
                    <a:pt x="72" y="153"/>
                  </a:cubicBezTo>
                  <a:cubicBezTo>
                    <a:pt x="120" y="153"/>
                    <a:pt x="143" y="125"/>
                    <a:pt x="143" y="77"/>
                  </a:cubicBezTo>
                  <a:cubicBezTo>
                    <a:pt x="143" y="28"/>
                    <a:pt x="120" y="0"/>
                    <a:pt x="72" y="0"/>
                  </a:cubicBezTo>
                  <a:close/>
                  <a:moveTo>
                    <a:pt x="31" y="77"/>
                  </a:moveTo>
                  <a:cubicBezTo>
                    <a:pt x="31" y="36"/>
                    <a:pt x="44" y="11"/>
                    <a:pt x="72" y="11"/>
                  </a:cubicBezTo>
                  <a:cubicBezTo>
                    <a:pt x="99" y="11"/>
                    <a:pt x="112" y="36"/>
                    <a:pt x="112" y="77"/>
                  </a:cubicBezTo>
                  <a:cubicBezTo>
                    <a:pt x="112" y="118"/>
                    <a:pt x="99" y="143"/>
                    <a:pt x="72" y="143"/>
                  </a:cubicBezTo>
                  <a:cubicBezTo>
                    <a:pt x="44" y="143"/>
                    <a:pt x="31" y="118"/>
                    <a:pt x="31" y="77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3" name="Freeform 14"/>
            <p:cNvSpPr>
              <a:spLocks noEditPoints="1"/>
            </p:cNvSpPr>
            <p:nvPr userDrawn="1"/>
          </p:nvSpPr>
          <p:spPr bwMode="gray">
            <a:xfrm>
              <a:off x="3002" y="1969"/>
              <a:ext cx="373" cy="522"/>
            </a:xfrm>
            <a:custGeom>
              <a:avLst/>
              <a:gdLst>
                <a:gd name="T0" fmla="*/ 49 w 158"/>
                <a:gd name="T1" fmla="*/ 54 h 221"/>
                <a:gd name="T2" fmla="*/ 53 w 158"/>
                <a:gd name="T3" fmla="*/ 37 h 221"/>
                <a:gd name="T4" fmla="*/ 88 w 158"/>
                <a:gd name="T5" fmla="*/ 16 h 221"/>
                <a:gd name="T6" fmla="*/ 127 w 158"/>
                <a:gd name="T7" fmla="*/ 75 h 221"/>
                <a:gd name="T8" fmla="*/ 83 w 158"/>
                <a:gd name="T9" fmla="*/ 143 h 221"/>
                <a:gd name="T10" fmla="*/ 51 w 158"/>
                <a:gd name="T11" fmla="*/ 121 h 221"/>
                <a:gd name="T12" fmla="*/ 49 w 158"/>
                <a:gd name="T13" fmla="*/ 103 h 221"/>
                <a:gd name="T14" fmla="*/ 49 w 158"/>
                <a:gd name="T15" fmla="*/ 54 h 221"/>
                <a:gd name="T16" fmla="*/ 0 w 158"/>
                <a:gd name="T17" fmla="*/ 7 h 221"/>
                <a:gd name="T18" fmla="*/ 0 w 158"/>
                <a:gd name="T19" fmla="*/ 15 h 221"/>
                <a:gd name="T20" fmla="*/ 11 w 158"/>
                <a:gd name="T21" fmla="*/ 16 h 221"/>
                <a:gd name="T22" fmla="*/ 21 w 158"/>
                <a:gd name="T23" fmla="*/ 30 h 221"/>
                <a:gd name="T24" fmla="*/ 21 w 158"/>
                <a:gd name="T25" fmla="*/ 221 h 221"/>
                <a:gd name="T26" fmla="*/ 49 w 158"/>
                <a:gd name="T27" fmla="*/ 221 h 221"/>
                <a:gd name="T28" fmla="*/ 49 w 158"/>
                <a:gd name="T29" fmla="*/ 146 h 221"/>
                <a:gd name="T30" fmla="*/ 83 w 158"/>
                <a:gd name="T31" fmla="*/ 153 h 221"/>
                <a:gd name="T32" fmla="*/ 158 w 158"/>
                <a:gd name="T33" fmla="*/ 73 h 221"/>
                <a:gd name="T34" fmla="*/ 100 w 158"/>
                <a:gd name="T35" fmla="*/ 0 h 221"/>
                <a:gd name="T36" fmla="*/ 49 w 158"/>
                <a:gd name="T37" fmla="*/ 22 h 221"/>
                <a:gd name="T38" fmla="*/ 45 w 158"/>
                <a:gd name="T39" fmla="*/ 0 h 221"/>
                <a:gd name="T40" fmla="*/ 0 w 158"/>
                <a:gd name="T41" fmla="*/ 7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8" h="221">
                  <a:moveTo>
                    <a:pt x="49" y="54"/>
                  </a:moveTo>
                  <a:cubicBezTo>
                    <a:pt x="49" y="47"/>
                    <a:pt x="50" y="42"/>
                    <a:pt x="53" y="37"/>
                  </a:cubicBezTo>
                  <a:cubicBezTo>
                    <a:pt x="60" y="23"/>
                    <a:pt x="72" y="16"/>
                    <a:pt x="88" y="16"/>
                  </a:cubicBezTo>
                  <a:cubicBezTo>
                    <a:pt x="100" y="16"/>
                    <a:pt x="127" y="24"/>
                    <a:pt x="127" y="75"/>
                  </a:cubicBezTo>
                  <a:cubicBezTo>
                    <a:pt x="127" y="119"/>
                    <a:pt x="113" y="143"/>
                    <a:pt x="83" y="143"/>
                  </a:cubicBezTo>
                  <a:cubicBezTo>
                    <a:pt x="68" y="143"/>
                    <a:pt x="56" y="135"/>
                    <a:pt x="51" y="121"/>
                  </a:cubicBezTo>
                  <a:cubicBezTo>
                    <a:pt x="49" y="116"/>
                    <a:pt x="49" y="110"/>
                    <a:pt x="49" y="103"/>
                  </a:cubicBezTo>
                  <a:lnTo>
                    <a:pt x="49" y="54"/>
                  </a:lnTo>
                  <a:close/>
                  <a:moveTo>
                    <a:pt x="0" y="7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9" y="18"/>
                    <a:pt x="21" y="19"/>
                    <a:pt x="21" y="30"/>
                  </a:cubicBezTo>
                  <a:cubicBezTo>
                    <a:pt x="21" y="221"/>
                    <a:pt x="21" y="221"/>
                    <a:pt x="21" y="221"/>
                  </a:cubicBezTo>
                  <a:cubicBezTo>
                    <a:pt x="49" y="221"/>
                    <a:pt x="49" y="221"/>
                    <a:pt x="49" y="221"/>
                  </a:cubicBezTo>
                  <a:cubicBezTo>
                    <a:pt x="49" y="146"/>
                    <a:pt x="49" y="146"/>
                    <a:pt x="49" y="146"/>
                  </a:cubicBezTo>
                  <a:cubicBezTo>
                    <a:pt x="55" y="150"/>
                    <a:pt x="69" y="153"/>
                    <a:pt x="83" y="153"/>
                  </a:cubicBezTo>
                  <a:cubicBezTo>
                    <a:pt x="123" y="153"/>
                    <a:pt x="158" y="135"/>
                    <a:pt x="158" y="73"/>
                  </a:cubicBezTo>
                  <a:cubicBezTo>
                    <a:pt x="158" y="52"/>
                    <a:pt x="154" y="0"/>
                    <a:pt x="100" y="0"/>
                  </a:cubicBezTo>
                  <a:cubicBezTo>
                    <a:pt x="78" y="0"/>
                    <a:pt x="61" y="15"/>
                    <a:pt x="49" y="22"/>
                  </a:cubicBezTo>
                  <a:cubicBezTo>
                    <a:pt x="45" y="0"/>
                    <a:pt x="45" y="0"/>
                    <a:pt x="45" y="0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4" name="Freeform 15"/>
            <p:cNvSpPr>
              <a:spLocks noEditPoints="1"/>
            </p:cNvSpPr>
            <p:nvPr userDrawn="1"/>
          </p:nvSpPr>
          <p:spPr bwMode="gray">
            <a:xfrm>
              <a:off x="5480" y="1969"/>
              <a:ext cx="302" cy="364"/>
            </a:xfrm>
            <a:custGeom>
              <a:avLst/>
              <a:gdLst>
                <a:gd name="T0" fmla="*/ 116 w 128"/>
                <a:gd name="T1" fmla="*/ 71 h 154"/>
                <a:gd name="T2" fmla="*/ 31 w 128"/>
                <a:gd name="T3" fmla="*/ 71 h 154"/>
                <a:gd name="T4" fmla="*/ 74 w 128"/>
                <a:gd name="T5" fmla="*/ 138 h 154"/>
                <a:gd name="T6" fmla="*/ 113 w 128"/>
                <a:gd name="T7" fmla="*/ 115 h 154"/>
                <a:gd name="T8" fmla="*/ 123 w 128"/>
                <a:gd name="T9" fmla="*/ 120 h 154"/>
                <a:gd name="T10" fmla="*/ 68 w 128"/>
                <a:gd name="T11" fmla="*/ 153 h 154"/>
                <a:gd name="T12" fmla="*/ 0 w 128"/>
                <a:gd name="T13" fmla="*/ 78 h 154"/>
                <a:gd name="T14" fmla="*/ 68 w 128"/>
                <a:gd name="T15" fmla="*/ 0 h 154"/>
                <a:gd name="T16" fmla="*/ 128 w 128"/>
                <a:gd name="T17" fmla="*/ 60 h 154"/>
                <a:gd name="T18" fmla="*/ 116 w 128"/>
                <a:gd name="T19" fmla="*/ 71 h 154"/>
                <a:gd name="T20" fmla="*/ 31 w 128"/>
                <a:gd name="T21" fmla="*/ 60 h 154"/>
                <a:gd name="T22" fmla="*/ 66 w 128"/>
                <a:gd name="T23" fmla="*/ 11 h 154"/>
                <a:gd name="T24" fmla="*/ 97 w 128"/>
                <a:gd name="T25" fmla="*/ 50 h 154"/>
                <a:gd name="T26" fmla="*/ 87 w 128"/>
                <a:gd name="T27" fmla="*/ 60 h 154"/>
                <a:gd name="T28" fmla="*/ 31 w 128"/>
                <a:gd name="T29" fmla="*/ 6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8" h="154">
                  <a:moveTo>
                    <a:pt x="116" y="71"/>
                  </a:moveTo>
                  <a:cubicBezTo>
                    <a:pt x="31" y="71"/>
                    <a:pt x="31" y="71"/>
                    <a:pt x="31" y="71"/>
                  </a:cubicBezTo>
                  <a:cubicBezTo>
                    <a:pt x="30" y="102"/>
                    <a:pt x="37" y="138"/>
                    <a:pt x="74" y="138"/>
                  </a:cubicBezTo>
                  <a:cubicBezTo>
                    <a:pt x="94" y="138"/>
                    <a:pt x="105" y="128"/>
                    <a:pt x="113" y="115"/>
                  </a:cubicBezTo>
                  <a:cubicBezTo>
                    <a:pt x="123" y="120"/>
                    <a:pt x="123" y="120"/>
                    <a:pt x="123" y="120"/>
                  </a:cubicBezTo>
                  <a:cubicBezTo>
                    <a:pt x="114" y="139"/>
                    <a:pt x="97" y="153"/>
                    <a:pt x="68" y="153"/>
                  </a:cubicBezTo>
                  <a:cubicBezTo>
                    <a:pt x="20" y="154"/>
                    <a:pt x="0" y="125"/>
                    <a:pt x="0" y="78"/>
                  </a:cubicBezTo>
                  <a:cubicBezTo>
                    <a:pt x="0" y="33"/>
                    <a:pt x="22" y="0"/>
                    <a:pt x="68" y="0"/>
                  </a:cubicBezTo>
                  <a:cubicBezTo>
                    <a:pt x="123" y="0"/>
                    <a:pt x="128" y="42"/>
                    <a:pt x="128" y="60"/>
                  </a:cubicBezTo>
                  <a:cubicBezTo>
                    <a:pt x="128" y="70"/>
                    <a:pt x="123" y="71"/>
                    <a:pt x="116" y="71"/>
                  </a:cubicBezTo>
                  <a:close/>
                  <a:moveTo>
                    <a:pt x="31" y="60"/>
                  </a:moveTo>
                  <a:cubicBezTo>
                    <a:pt x="31" y="48"/>
                    <a:pt x="35" y="11"/>
                    <a:pt x="66" y="11"/>
                  </a:cubicBezTo>
                  <a:cubicBezTo>
                    <a:pt x="94" y="11"/>
                    <a:pt x="97" y="39"/>
                    <a:pt x="97" y="50"/>
                  </a:cubicBezTo>
                  <a:cubicBezTo>
                    <a:pt x="97" y="56"/>
                    <a:pt x="95" y="60"/>
                    <a:pt x="87" y="60"/>
                  </a:cubicBezTo>
                  <a:lnTo>
                    <a:pt x="31" y="60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7" name="Freeform 16"/>
            <p:cNvSpPr>
              <a:spLocks noEditPoints="1"/>
            </p:cNvSpPr>
            <p:nvPr userDrawn="1"/>
          </p:nvSpPr>
          <p:spPr bwMode="gray">
            <a:xfrm>
              <a:off x="4360" y="1969"/>
              <a:ext cx="302" cy="364"/>
            </a:xfrm>
            <a:custGeom>
              <a:avLst/>
              <a:gdLst>
                <a:gd name="T0" fmla="*/ 117 w 128"/>
                <a:gd name="T1" fmla="*/ 71 h 154"/>
                <a:gd name="T2" fmla="*/ 31 w 128"/>
                <a:gd name="T3" fmla="*/ 71 h 154"/>
                <a:gd name="T4" fmla="*/ 75 w 128"/>
                <a:gd name="T5" fmla="*/ 138 h 154"/>
                <a:gd name="T6" fmla="*/ 113 w 128"/>
                <a:gd name="T7" fmla="*/ 115 h 154"/>
                <a:gd name="T8" fmla="*/ 123 w 128"/>
                <a:gd name="T9" fmla="*/ 120 h 154"/>
                <a:gd name="T10" fmla="*/ 69 w 128"/>
                <a:gd name="T11" fmla="*/ 153 h 154"/>
                <a:gd name="T12" fmla="*/ 0 w 128"/>
                <a:gd name="T13" fmla="*/ 78 h 154"/>
                <a:gd name="T14" fmla="*/ 68 w 128"/>
                <a:gd name="T15" fmla="*/ 0 h 154"/>
                <a:gd name="T16" fmla="*/ 128 w 128"/>
                <a:gd name="T17" fmla="*/ 60 h 154"/>
                <a:gd name="T18" fmla="*/ 117 w 128"/>
                <a:gd name="T19" fmla="*/ 71 h 154"/>
                <a:gd name="T20" fmla="*/ 31 w 128"/>
                <a:gd name="T21" fmla="*/ 60 h 154"/>
                <a:gd name="T22" fmla="*/ 67 w 128"/>
                <a:gd name="T23" fmla="*/ 11 h 154"/>
                <a:gd name="T24" fmla="*/ 98 w 128"/>
                <a:gd name="T25" fmla="*/ 50 h 154"/>
                <a:gd name="T26" fmla="*/ 87 w 128"/>
                <a:gd name="T27" fmla="*/ 60 h 154"/>
                <a:gd name="T28" fmla="*/ 31 w 128"/>
                <a:gd name="T29" fmla="*/ 6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8" h="154">
                  <a:moveTo>
                    <a:pt x="117" y="71"/>
                  </a:moveTo>
                  <a:cubicBezTo>
                    <a:pt x="31" y="71"/>
                    <a:pt x="31" y="71"/>
                    <a:pt x="31" y="71"/>
                  </a:cubicBezTo>
                  <a:cubicBezTo>
                    <a:pt x="30" y="102"/>
                    <a:pt x="38" y="138"/>
                    <a:pt x="75" y="138"/>
                  </a:cubicBezTo>
                  <a:cubicBezTo>
                    <a:pt x="94" y="138"/>
                    <a:pt x="105" y="128"/>
                    <a:pt x="113" y="115"/>
                  </a:cubicBezTo>
                  <a:cubicBezTo>
                    <a:pt x="123" y="120"/>
                    <a:pt x="123" y="120"/>
                    <a:pt x="123" y="120"/>
                  </a:cubicBezTo>
                  <a:cubicBezTo>
                    <a:pt x="114" y="139"/>
                    <a:pt x="97" y="153"/>
                    <a:pt x="69" y="153"/>
                  </a:cubicBezTo>
                  <a:cubicBezTo>
                    <a:pt x="20" y="154"/>
                    <a:pt x="0" y="125"/>
                    <a:pt x="0" y="78"/>
                  </a:cubicBezTo>
                  <a:cubicBezTo>
                    <a:pt x="0" y="33"/>
                    <a:pt x="22" y="0"/>
                    <a:pt x="68" y="0"/>
                  </a:cubicBezTo>
                  <a:cubicBezTo>
                    <a:pt x="123" y="0"/>
                    <a:pt x="128" y="42"/>
                    <a:pt x="128" y="60"/>
                  </a:cubicBezTo>
                  <a:cubicBezTo>
                    <a:pt x="128" y="70"/>
                    <a:pt x="123" y="71"/>
                    <a:pt x="117" y="71"/>
                  </a:cubicBezTo>
                  <a:close/>
                  <a:moveTo>
                    <a:pt x="31" y="60"/>
                  </a:moveTo>
                  <a:cubicBezTo>
                    <a:pt x="31" y="48"/>
                    <a:pt x="36" y="11"/>
                    <a:pt x="67" y="11"/>
                  </a:cubicBezTo>
                  <a:cubicBezTo>
                    <a:pt x="94" y="11"/>
                    <a:pt x="98" y="39"/>
                    <a:pt x="98" y="50"/>
                  </a:cubicBezTo>
                  <a:cubicBezTo>
                    <a:pt x="98" y="56"/>
                    <a:pt x="96" y="60"/>
                    <a:pt x="87" y="60"/>
                  </a:cubicBezTo>
                  <a:lnTo>
                    <a:pt x="31" y="60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8" name="Freeform 17"/>
            <p:cNvSpPr>
              <a:spLocks/>
            </p:cNvSpPr>
            <p:nvPr userDrawn="1"/>
          </p:nvSpPr>
          <p:spPr bwMode="gray">
            <a:xfrm>
              <a:off x="3453" y="1825"/>
              <a:ext cx="319" cy="508"/>
            </a:xfrm>
            <a:custGeom>
              <a:avLst/>
              <a:gdLst>
                <a:gd name="T0" fmla="*/ 3 w 135"/>
                <a:gd name="T1" fmla="*/ 197 h 215"/>
                <a:gd name="T2" fmla="*/ 61 w 135"/>
                <a:gd name="T3" fmla="*/ 215 h 215"/>
                <a:gd name="T4" fmla="*/ 135 w 135"/>
                <a:gd name="T5" fmla="*/ 155 h 215"/>
                <a:gd name="T6" fmla="*/ 76 w 135"/>
                <a:gd name="T7" fmla="*/ 90 h 215"/>
                <a:gd name="T8" fmla="*/ 67 w 135"/>
                <a:gd name="T9" fmla="*/ 86 h 215"/>
                <a:gd name="T10" fmla="*/ 30 w 135"/>
                <a:gd name="T11" fmla="*/ 48 h 215"/>
                <a:gd name="T12" fmla="*/ 68 w 135"/>
                <a:gd name="T13" fmla="*/ 11 h 215"/>
                <a:gd name="T14" fmla="*/ 113 w 135"/>
                <a:gd name="T15" fmla="*/ 55 h 215"/>
                <a:gd name="T16" fmla="*/ 122 w 135"/>
                <a:gd name="T17" fmla="*/ 55 h 215"/>
                <a:gd name="T18" fmla="*/ 122 w 135"/>
                <a:gd name="T19" fmla="*/ 13 h 215"/>
                <a:gd name="T20" fmla="*/ 72 w 135"/>
                <a:gd name="T21" fmla="*/ 0 h 215"/>
                <a:gd name="T22" fmla="*/ 3 w 135"/>
                <a:gd name="T23" fmla="*/ 58 h 215"/>
                <a:gd name="T24" fmla="*/ 59 w 135"/>
                <a:gd name="T25" fmla="*/ 116 h 215"/>
                <a:gd name="T26" fmla="*/ 65 w 135"/>
                <a:gd name="T27" fmla="*/ 118 h 215"/>
                <a:gd name="T28" fmla="*/ 106 w 135"/>
                <a:gd name="T29" fmla="*/ 164 h 215"/>
                <a:gd name="T30" fmla="*/ 63 w 135"/>
                <a:gd name="T31" fmla="*/ 205 h 215"/>
                <a:gd name="T32" fmla="*/ 9 w 135"/>
                <a:gd name="T33" fmla="*/ 150 h 215"/>
                <a:gd name="T34" fmla="*/ 0 w 135"/>
                <a:gd name="T35" fmla="*/ 150 h 215"/>
                <a:gd name="T36" fmla="*/ 3 w 135"/>
                <a:gd name="T37" fmla="*/ 197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5" h="215">
                  <a:moveTo>
                    <a:pt x="3" y="197"/>
                  </a:moveTo>
                  <a:cubicBezTo>
                    <a:pt x="16" y="210"/>
                    <a:pt x="41" y="215"/>
                    <a:pt x="61" y="215"/>
                  </a:cubicBezTo>
                  <a:cubicBezTo>
                    <a:pt x="114" y="215"/>
                    <a:pt x="135" y="185"/>
                    <a:pt x="135" y="155"/>
                  </a:cubicBezTo>
                  <a:cubicBezTo>
                    <a:pt x="135" y="120"/>
                    <a:pt x="111" y="103"/>
                    <a:pt x="76" y="90"/>
                  </a:cubicBezTo>
                  <a:cubicBezTo>
                    <a:pt x="67" y="86"/>
                    <a:pt x="67" y="86"/>
                    <a:pt x="67" y="86"/>
                  </a:cubicBezTo>
                  <a:cubicBezTo>
                    <a:pt x="47" y="79"/>
                    <a:pt x="30" y="66"/>
                    <a:pt x="30" y="48"/>
                  </a:cubicBezTo>
                  <a:cubicBezTo>
                    <a:pt x="30" y="27"/>
                    <a:pt x="43" y="11"/>
                    <a:pt x="68" y="11"/>
                  </a:cubicBezTo>
                  <a:cubicBezTo>
                    <a:pt x="94" y="11"/>
                    <a:pt x="108" y="25"/>
                    <a:pt x="113" y="55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13"/>
                    <a:pt x="122" y="13"/>
                    <a:pt x="122" y="13"/>
                  </a:cubicBezTo>
                  <a:cubicBezTo>
                    <a:pt x="112" y="5"/>
                    <a:pt x="92" y="0"/>
                    <a:pt x="72" y="0"/>
                  </a:cubicBezTo>
                  <a:cubicBezTo>
                    <a:pt x="35" y="0"/>
                    <a:pt x="3" y="18"/>
                    <a:pt x="3" y="58"/>
                  </a:cubicBezTo>
                  <a:cubicBezTo>
                    <a:pt x="3" y="89"/>
                    <a:pt x="28" y="105"/>
                    <a:pt x="59" y="116"/>
                  </a:cubicBezTo>
                  <a:cubicBezTo>
                    <a:pt x="65" y="118"/>
                    <a:pt x="65" y="118"/>
                    <a:pt x="65" y="118"/>
                  </a:cubicBezTo>
                  <a:cubicBezTo>
                    <a:pt x="78" y="123"/>
                    <a:pt x="106" y="137"/>
                    <a:pt x="106" y="164"/>
                  </a:cubicBezTo>
                  <a:cubicBezTo>
                    <a:pt x="106" y="189"/>
                    <a:pt x="90" y="205"/>
                    <a:pt x="63" y="205"/>
                  </a:cubicBezTo>
                  <a:cubicBezTo>
                    <a:pt x="35" y="205"/>
                    <a:pt x="17" y="183"/>
                    <a:pt x="9" y="150"/>
                  </a:cubicBezTo>
                  <a:cubicBezTo>
                    <a:pt x="0" y="150"/>
                    <a:pt x="0" y="150"/>
                    <a:pt x="0" y="150"/>
                  </a:cubicBezTo>
                  <a:lnTo>
                    <a:pt x="3" y="197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9" name="Freeform 18"/>
            <p:cNvSpPr>
              <a:spLocks/>
            </p:cNvSpPr>
            <p:nvPr userDrawn="1"/>
          </p:nvSpPr>
          <p:spPr bwMode="gray">
            <a:xfrm>
              <a:off x="5130" y="1969"/>
              <a:ext cx="293" cy="364"/>
            </a:xfrm>
            <a:custGeom>
              <a:avLst/>
              <a:gdLst>
                <a:gd name="T0" fmla="*/ 31 w 124"/>
                <a:gd name="T1" fmla="*/ 73 h 154"/>
                <a:gd name="T2" fmla="*/ 75 w 124"/>
                <a:gd name="T3" fmla="*/ 138 h 154"/>
                <a:gd name="T4" fmla="*/ 113 w 124"/>
                <a:gd name="T5" fmla="*/ 115 h 154"/>
                <a:gd name="T6" fmla="*/ 123 w 124"/>
                <a:gd name="T7" fmla="*/ 120 h 154"/>
                <a:gd name="T8" fmla="*/ 69 w 124"/>
                <a:gd name="T9" fmla="*/ 153 h 154"/>
                <a:gd name="T10" fmla="*/ 0 w 124"/>
                <a:gd name="T11" fmla="*/ 78 h 154"/>
                <a:gd name="T12" fmla="*/ 72 w 124"/>
                <a:gd name="T13" fmla="*/ 0 h 154"/>
                <a:gd name="T14" fmla="*/ 124 w 124"/>
                <a:gd name="T15" fmla="*/ 29 h 154"/>
                <a:gd name="T16" fmla="*/ 106 w 124"/>
                <a:gd name="T17" fmla="*/ 44 h 154"/>
                <a:gd name="T18" fmla="*/ 97 w 124"/>
                <a:gd name="T19" fmla="*/ 37 h 154"/>
                <a:gd name="T20" fmla="*/ 69 w 124"/>
                <a:gd name="T21" fmla="*/ 11 h 154"/>
                <a:gd name="T22" fmla="*/ 31 w 124"/>
                <a:gd name="T23" fmla="*/ 73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54">
                  <a:moveTo>
                    <a:pt x="31" y="73"/>
                  </a:moveTo>
                  <a:cubicBezTo>
                    <a:pt x="30" y="103"/>
                    <a:pt x="38" y="138"/>
                    <a:pt x="75" y="138"/>
                  </a:cubicBezTo>
                  <a:cubicBezTo>
                    <a:pt x="94" y="138"/>
                    <a:pt x="105" y="128"/>
                    <a:pt x="113" y="115"/>
                  </a:cubicBezTo>
                  <a:cubicBezTo>
                    <a:pt x="123" y="120"/>
                    <a:pt x="123" y="120"/>
                    <a:pt x="123" y="120"/>
                  </a:cubicBezTo>
                  <a:cubicBezTo>
                    <a:pt x="114" y="139"/>
                    <a:pt x="97" y="153"/>
                    <a:pt x="69" y="153"/>
                  </a:cubicBezTo>
                  <a:cubicBezTo>
                    <a:pt x="20" y="154"/>
                    <a:pt x="0" y="125"/>
                    <a:pt x="0" y="78"/>
                  </a:cubicBezTo>
                  <a:cubicBezTo>
                    <a:pt x="0" y="38"/>
                    <a:pt x="18" y="0"/>
                    <a:pt x="72" y="0"/>
                  </a:cubicBezTo>
                  <a:cubicBezTo>
                    <a:pt x="104" y="0"/>
                    <a:pt x="124" y="15"/>
                    <a:pt x="124" y="29"/>
                  </a:cubicBezTo>
                  <a:cubicBezTo>
                    <a:pt x="124" y="40"/>
                    <a:pt x="112" y="44"/>
                    <a:pt x="106" y="44"/>
                  </a:cubicBezTo>
                  <a:cubicBezTo>
                    <a:pt x="101" y="44"/>
                    <a:pt x="99" y="41"/>
                    <a:pt x="97" y="37"/>
                  </a:cubicBezTo>
                  <a:cubicBezTo>
                    <a:pt x="91" y="20"/>
                    <a:pt x="83" y="11"/>
                    <a:pt x="69" y="11"/>
                  </a:cubicBezTo>
                  <a:cubicBezTo>
                    <a:pt x="48" y="11"/>
                    <a:pt x="31" y="28"/>
                    <a:pt x="31" y="73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40" name="Freeform 19"/>
            <p:cNvSpPr>
              <a:spLocks/>
            </p:cNvSpPr>
            <p:nvPr userDrawn="1"/>
          </p:nvSpPr>
          <p:spPr bwMode="gray">
            <a:xfrm>
              <a:off x="3828" y="1969"/>
              <a:ext cx="296" cy="364"/>
            </a:xfrm>
            <a:custGeom>
              <a:avLst/>
              <a:gdLst>
                <a:gd name="T0" fmla="*/ 31 w 125"/>
                <a:gd name="T1" fmla="*/ 73 h 154"/>
                <a:gd name="T2" fmla="*/ 75 w 125"/>
                <a:gd name="T3" fmla="*/ 138 h 154"/>
                <a:gd name="T4" fmla="*/ 114 w 125"/>
                <a:gd name="T5" fmla="*/ 115 h 154"/>
                <a:gd name="T6" fmla="*/ 123 w 125"/>
                <a:gd name="T7" fmla="*/ 120 h 154"/>
                <a:gd name="T8" fmla="*/ 69 w 125"/>
                <a:gd name="T9" fmla="*/ 153 h 154"/>
                <a:gd name="T10" fmla="*/ 0 w 125"/>
                <a:gd name="T11" fmla="*/ 78 h 154"/>
                <a:gd name="T12" fmla="*/ 73 w 125"/>
                <a:gd name="T13" fmla="*/ 0 h 154"/>
                <a:gd name="T14" fmla="*/ 125 w 125"/>
                <a:gd name="T15" fmla="*/ 29 h 154"/>
                <a:gd name="T16" fmla="*/ 107 w 125"/>
                <a:gd name="T17" fmla="*/ 44 h 154"/>
                <a:gd name="T18" fmla="*/ 98 w 125"/>
                <a:gd name="T19" fmla="*/ 37 h 154"/>
                <a:gd name="T20" fmla="*/ 69 w 125"/>
                <a:gd name="T21" fmla="*/ 11 h 154"/>
                <a:gd name="T22" fmla="*/ 31 w 125"/>
                <a:gd name="T23" fmla="*/ 73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5" h="154">
                  <a:moveTo>
                    <a:pt x="31" y="73"/>
                  </a:moveTo>
                  <a:cubicBezTo>
                    <a:pt x="31" y="103"/>
                    <a:pt x="39" y="138"/>
                    <a:pt x="75" y="138"/>
                  </a:cubicBezTo>
                  <a:cubicBezTo>
                    <a:pt x="94" y="138"/>
                    <a:pt x="106" y="128"/>
                    <a:pt x="114" y="115"/>
                  </a:cubicBezTo>
                  <a:cubicBezTo>
                    <a:pt x="123" y="120"/>
                    <a:pt x="123" y="120"/>
                    <a:pt x="123" y="120"/>
                  </a:cubicBezTo>
                  <a:cubicBezTo>
                    <a:pt x="114" y="139"/>
                    <a:pt x="98" y="153"/>
                    <a:pt x="69" y="153"/>
                  </a:cubicBezTo>
                  <a:cubicBezTo>
                    <a:pt x="21" y="154"/>
                    <a:pt x="0" y="125"/>
                    <a:pt x="0" y="78"/>
                  </a:cubicBezTo>
                  <a:cubicBezTo>
                    <a:pt x="0" y="38"/>
                    <a:pt x="19" y="0"/>
                    <a:pt x="73" y="0"/>
                  </a:cubicBezTo>
                  <a:cubicBezTo>
                    <a:pt x="105" y="0"/>
                    <a:pt x="125" y="15"/>
                    <a:pt x="125" y="29"/>
                  </a:cubicBezTo>
                  <a:cubicBezTo>
                    <a:pt x="125" y="40"/>
                    <a:pt x="113" y="44"/>
                    <a:pt x="107" y="44"/>
                  </a:cubicBezTo>
                  <a:cubicBezTo>
                    <a:pt x="101" y="44"/>
                    <a:pt x="100" y="41"/>
                    <a:pt x="98" y="37"/>
                  </a:cubicBezTo>
                  <a:cubicBezTo>
                    <a:pt x="92" y="20"/>
                    <a:pt x="83" y="11"/>
                    <a:pt x="69" y="11"/>
                  </a:cubicBezTo>
                  <a:cubicBezTo>
                    <a:pt x="49" y="11"/>
                    <a:pt x="31" y="28"/>
                    <a:pt x="31" y="73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41" name="Freeform 20"/>
            <p:cNvSpPr>
              <a:spLocks/>
            </p:cNvSpPr>
            <p:nvPr userDrawn="1"/>
          </p:nvSpPr>
          <p:spPr bwMode="gray">
            <a:xfrm>
              <a:off x="4707" y="1969"/>
              <a:ext cx="345" cy="352"/>
            </a:xfrm>
            <a:custGeom>
              <a:avLst/>
              <a:gdLst>
                <a:gd name="T0" fmla="*/ 21 w 146"/>
                <a:gd name="T1" fmla="*/ 30 h 149"/>
                <a:gd name="T2" fmla="*/ 20 w 146"/>
                <a:gd name="T3" fmla="*/ 149 h 149"/>
                <a:gd name="T4" fmla="*/ 48 w 146"/>
                <a:gd name="T5" fmla="*/ 149 h 149"/>
                <a:gd name="T6" fmla="*/ 49 w 146"/>
                <a:gd name="T7" fmla="*/ 54 h 149"/>
                <a:gd name="T8" fmla="*/ 52 w 146"/>
                <a:gd name="T9" fmla="*/ 38 h 149"/>
                <a:gd name="T10" fmla="*/ 87 w 146"/>
                <a:gd name="T11" fmla="*/ 16 h 149"/>
                <a:gd name="T12" fmla="*/ 118 w 146"/>
                <a:gd name="T13" fmla="*/ 53 h 149"/>
                <a:gd name="T14" fmla="*/ 119 w 146"/>
                <a:gd name="T15" fmla="*/ 149 h 149"/>
                <a:gd name="T16" fmla="*/ 146 w 146"/>
                <a:gd name="T17" fmla="*/ 149 h 149"/>
                <a:gd name="T18" fmla="*/ 146 w 146"/>
                <a:gd name="T19" fmla="*/ 47 h 149"/>
                <a:gd name="T20" fmla="*/ 103 w 146"/>
                <a:gd name="T21" fmla="*/ 0 h 149"/>
                <a:gd name="T22" fmla="*/ 48 w 146"/>
                <a:gd name="T23" fmla="*/ 23 h 149"/>
                <a:gd name="T24" fmla="*/ 44 w 146"/>
                <a:gd name="T25" fmla="*/ 0 h 149"/>
                <a:gd name="T26" fmla="*/ 0 w 146"/>
                <a:gd name="T27" fmla="*/ 8 h 149"/>
                <a:gd name="T28" fmla="*/ 0 w 146"/>
                <a:gd name="T29" fmla="*/ 15 h 149"/>
                <a:gd name="T30" fmla="*/ 11 w 146"/>
                <a:gd name="T31" fmla="*/ 16 h 149"/>
                <a:gd name="T32" fmla="*/ 21 w 146"/>
                <a:gd name="T33" fmla="*/ 3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6" h="149">
                  <a:moveTo>
                    <a:pt x="21" y="30"/>
                  </a:moveTo>
                  <a:cubicBezTo>
                    <a:pt x="20" y="149"/>
                    <a:pt x="20" y="149"/>
                    <a:pt x="20" y="149"/>
                  </a:cubicBezTo>
                  <a:cubicBezTo>
                    <a:pt x="48" y="149"/>
                    <a:pt x="48" y="149"/>
                    <a:pt x="48" y="149"/>
                  </a:cubicBezTo>
                  <a:cubicBezTo>
                    <a:pt x="49" y="54"/>
                    <a:pt x="49" y="54"/>
                    <a:pt x="49" y="54"/>
                  </a:cubicBezTo>
                  <a:cubicBezTo>
                    <a:pt x="49" y="47"/>
                    <a:pt x="49" y="42"/>
                    <a:pt x="52" y="38"/>
                  </a:cubicBezTo>
                  <a:cubicBezTo>
                    <a:pt x="58" y="26"/>
                    <a:pt x="71" y="16"/>
                    <a:pt x="87" y="16"/>
                  </a:cubicBezTo>
                  <a:cubicBezTo>
                    <a:pt x="107" y="16"/>
                    <a:pt x="118" y="28"/>
                    <a:pt x="118" y="53"/>
                  </a:cubicBezTo>
                  <a:cubicBezTo>
                    <a:pt x="119" y="149"/>
                    <a:pt x="119" y="149"/>
                    <a:pt x="119" y="149"/>
                  </a:cubicBezTo>
                  <a:cubicBezTo>
                    <a:pt x="146" y="149"/>
                    <a:pt x="146" y="149"/>
                    <a:pt x="146" y="149"/>
                  </a:cubicBezTo>
                  <a:cubicBezTo>
                    <a:pt x="146" y="47"/>
                    <a:pt x="146" y="47"/>
                    <a:pt x="146" y="47"/>
                  </a:cubicBezTo>
                  <a:cubicBezTo>
                    <a:pt x="146" y="17"/>
                    <a:pt x="130" y="0"/>
                    <a:pt x="103" y="0"/>
                  </a:cubicBezTo>
                  <a:cubicBezTo>
                    <a:pt x="81" y="0"/>
                    <a:pt x="67" y="11"/>
                    <a:pt x="48" y="23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9" y="18"/>
                    <a:pt x="21" y="19"/>
                    <a:pt x="21" y="30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42" name="Oval 21"/>
            <p:cNvSpPr>
              <a:spLocks noChangeArrowheads="1"/>
            </p:cNvSpPr>
            <p:nvPr userDrawn="1"/>
          </p:nvSpPr>
          <p:spPr bwMode="gray">
            <a:xfrm>
              <a:off x="4197" y="1821"/>
              <a:ext cx="85" cy="85"/>
            </a:xfrm>
            <a:prstGeom prst="ellipse">
              <a:avLst/>
            </a:pr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43" name="Freeform 22"/>
            <p:cNvSpPr>
              <a:spLocks/>
            </p:cNvSpPr>
            <p:nvPr userDrawn="1"/>
          </p:nvSpPr>
          <p:spPr bwMode="gray">
            <a:xfrm>
              <a:off x="4159" y="1969"/>
              <a:ext cx="114" cy="352"/>
            </a:xfrm>
            <a:custGeom>
              <a:avLst/>
              <a:gdLst>
                <a:gd name="T0" fmla="*/ 20 w 48"/>
                <a:gd name="T1" fmla="*/ 30 h 149"/>
                <a:gd name="T2" fmla="*/ 20 w 48"/>
                <a:gd name="T3" fmla="*/ 149 h 149"/>
                <a:gd name="T4" fmla="*/ 48 w 48"/>
                <a:gd name="T5" fmla="*/ 149 h 149"/>
                <a:gd name="T6" fmla="*/ 48 w 48"/>
                <a:gd name="T7" fmla="*/ 2 h 149"/>
                <a:gd name="T8" fmla="*/ 46 w 48"/>
                <a:gd name="T9" fmla="*/ 0 h 149"/>
                <a:gd name="T10" fmla="*/ 0 w 48"/>
                <a:gd name="T11" fmla="*/ 8 h 149"/>
                <a:gd name="T12" fmla="*/ 0 w 48"/>
                <a:gd name="T13" fmla="*/ 15 h 149"/>
                <a:gd name="T14" fmla="*/ 11 w 48"/>
                <a:gd name="T15" fmla="*/ 17 h 149"/>
                <a:gd name="T16" fmla="*/ 20 w 48"/>
                <a:gd name="T17" fmla="*/ 3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49">
                  <a:moveTo>
                    <a:pt x="20" y="30"/>
                  </a:moveTo>
                  <a:cubicBezTo>
                    <a:pt x="20" y="149"/>
                    <a:pt x="20" y="149"/>
                    <a:pt x="20" y="149"/>
                  </a:cubicBezTo>
                  <a:cubicBezTo>
                    <a:pt x="48" y="149"/>
                    <a:pt x="48" y="149"/>
                    <a:pt x="48" y="149"/>
                  </a:cubicBezTo>
                  <a:cubicBezTo>
                    <a:pt x="48" y="2"/>
                    <a:pt x="48" y="2"/>
                    <a:pt x="48" y="2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9" y="18"/>
                    <a:pt x="20" y="19"/>
                    <a:pt x="20" y="30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939424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rea and Gu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hteck 72"/>
          <p:cNvSpPr/>
          <p:nvPr userDrawn="1"/>
        </p:nvSpPr>
        <p:spPr bwMode="gray">
          <a:xfrm>
            <a:off x="471488" y="1619249"/>
            <a:ext cx="8204512" cy="4544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mtClean="0">
                <a:solidFill>
                  <a:srgbClr val="FE8000"/>
                </a:solidFill>
              </a:rPr>
              <a:t/>
            </a:r>
            <a:br>
              <a:rPr lang="en-US" smtClean="0">
                <a:solidFill>
                  <a:srgbClr val="FE8000"/>
                </a:solidFill>
              </a:rPr>
            </a:br>
            <a:r>
              <a:rPr lang="en-US" smtClean="0">
                <a:solidFill>
                  <a:srgbClr val="FE8000"/>
                </a:solidFill>
              </a:rPr>
              <a:t>Please restrict your content to this area</a:t>
            </a:r>
            <a:endParaRPr lang="en-US">
              <a:solidFill>
                <a:srgbClr val="FE8000"/>
              </a:solidFill>
            </a:endParaRPr>
          </a:p>
        </p:txBody>
      </p:sp>
      <p:sp>
        <p:nvSpPr>
          <p:cNvPr id="74" name="Textfeld 73"/>
          <p:cNvSpPr txBox="1"/>
          <p:nvPr userDrawn="1"/>
        </p:nvSpPr>
        <p:spPr bwMode="gray">
          <a:xfrm>
            <a:off x="285750" y="-323850"/>
            <a:ext cx="352425" cy="1231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800" smtClean="0">
                <a:solidFill>
                  <a:srgbClr val="FE8000"/>
                </a:solidFill>
              </a:rPr>
              <a:t>11.40</a:t>
            </a:r>
          </a:p>
        </p:txBody>
      </p:sp>
      <p:sp>
        <p:nvSpPr>
          <p:cNvPr id="75" name="Textfeld 74"/>
          <p:cNvSpPr txBox="1"/>
          <p:nvPr userDrawn="1"/>
        </p:nvSpPr>
        <p:spPr bwMode="gray">
          <a:xfrm>
            <a:off x="2108200" y="-323850"/>
            <a:ext cx="352425" cy="1231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800" smtClean="0">
                <a:solidFill>
                  <a:srgbClr val="FE8000"/>
                </a:solidFill>
              </a:rPr>
              <a:t>6.35</a:t>
            </a:r>
          </a:p>
        </p:txBody>
      </p:sp>
      <p:sp>
        <p:nvSpPr>
          <p:cNvPr id="76" name="Textfeld 75"/>
          <p:cNvSpPr txBox="1"/>
          <p:nvPr userDrawn="1"/>
        </p:nvSpPr>
        <p:spPr bwMode="gray">
          <a:xfrm>
            <a:off x="3929062" y="-323850"/>
            <a:ext cx="352425" cy="1231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800" smtClean="0">
                <a:solidFill>
                  <a:srgbClr val="FE8000"/>
                </a:solidFill>
              </a:rPr>
              <a:t>1.30</a:t>
            </a:r>
          </a:p>
        </p:txBody>
      </p:sp>
      <p:sp>
        <p:nvSpPr>
          <p:cNvPr id="77" name="Textfeld 76"/>
          <p:cNvSpPr txBox="1"/>
          <p:nvPr userDrawn="1"/>
        </p:nvSpPr>
        <p:spPr bwMode="gray">
          <a:xfrm>
            <a:off x="4862512" y="-323850"/>
            <a:ext cx="352425" cy="1231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800" smtClean="0">
                <a:solidFill>
                  <a:srgbClr val="FE8000"/>
                </a:solidFill>
              </a:rPr>
              <a:t>1.30</a:t>
            </a:r>
          </a:p>
        </p:txBody>
      </p:sp>
      <p:sp>
        <p:nvSpPr>
          <p:cNvPr id="78" name="Textfeld 77"/>
          <p:cNvSpPr txBox="1"/>
          <p:nvPr userDrawn="1"/>
        </p:nvSpPr>
        <p:spPr bwMode="gray">
          <a:xfrm>
            <a:off x="4395787" y="-323850"/>
            <a:ext cx="352425" cy="1231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800" smtClean="0">
                <a:solidFill>
                  <a:srgbClr val="FE8000"/>
                </a:solidFill>
              </a:rPr>
              <a:t>0.00</a:t>
            </a:r>
          </a:p>
        </p:txBody>
      </p:sp>
      <p:sp>
        <p:nvSpPr>
          <p:cNvPr id="79" name="Textfeld 78"/>
          <p:cNvSpPr txBox="1"/>
          <p:nvPr userDrawn="1"/>
        </p:nvSpPr>
        <p:spPr bwMode="gray">
          <a:xfrm>
            <a:off x="6681787" y="-323850"/>
            <a:ext cx="352425" cy="1231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800" smtClean="0">
                <a:solidFill>
                  <a:srgbClr val="FE8000"/>
                </a:solidFill>
              </a:rPr>
              <a:t>6.35</a:t>
            </a:r>
          </a:p>
        </p:txBody>
      </p:sp>
      <p:sp>
        <p:nvSpPr>
          <p:cNvPr id="80" name="Textfeld 79"/>
          <p:cNvSpPr txBox="1"/>
          <p:nvPr userDrawn="1"/>
        </p:nvSpPr>
        <p:spPr bwMode="gray">
          <a:xfrm>
            <a:off x="7348537" y="-323850"/>
            <a:ext cx="352425" cy="1231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800" smtClean="0">
                <a:solidFill>
                  <a:srgbClr val="FE8000"/>
                </a:solidFill>
              </a:rPr>
              <a:t>8.20</a:t>
            </a:r>
          </a:p>
        </p:txBody>
      </p:sp>
      <p:sp>
        <p:nvSpPr>
          <p:cNvPr id="81" name="Textfeld 80"/>
          <p:cNvSpPr txBox="1"/>
          <p:nvPr userDrawn="1"/>
        </p:nvSpPr>
        <p:spPr bwMode="gray">
          <a:xfrm>
            <a:off x="8499475" y="-323850"/>
            <a:ext cx="352425" cy="1231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800" smtClean="0">
                <a:solidFill>
                  <a:srgbClr val="FE8000"/>
                </a:solidFill>
              </a:rPr>
              <a:t>11.40</a:t>
            </a:r>
          </a:p>
        </p:txBody>
      </p:sp>
      <p:sp>
        <p:nvSpPr>
          <p:cNvPr id="82" name="Textfeld 81"/>
          <p:cNvSpPr txBox="1"/>
          <p:nvPr userDrawn="1"/>
        </p:nvSpPr>
        <p:spPr bwMode="gray">
          <a:xfrm>
            <a:off x="9366250" y="1567219"/>
            <a:ext cx="352425" cy="1231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800" smtClean="0">
                <a:solidFill>
                  <a:srgbClr val="FE8000"/>
                </a:solidFill>
              </a:rPr>
              <a:t>5.00</a:t>
            </a:r>
          </a:p>
        </p:txBody>
      </p:sp>
      <p:sp>
        <p:nvSpPr>
          <p:cNvPr id="83" name="Textfeld 82"/>
          <p:cNvSpPr txBox="1"/>
          <p:nvPr userDrawn="1"/>
        </p:nvSpPr>
        <p:spPr bwMode="gray">
          <a:xfrm>
            <a:off x="9366250" y="3367444"/>
            <a:ext cx="352425" cy="1231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800" smtClean="0">
                <a:solidFill>
                  <a:srgbClr val="FE8000"/>
                </a:solidFill>
              </a:rPr>
              <a:t>0.00</a:t>
            </a:r>
          </a:p>
        </p:txBody>
      </p:sp>
      <p:sp>
        <p:nvSpPr>
          <p:cNvPr id="84" name="Textfeld 83"/>
          <p:cNvSpPr txBox="1"/>
          <p:nvPr userDrawn="1"/>
        </p:nvSpPr>
        <p:spPr bwMode="gray">
          <a:xfrm>
            <a:off x="9366250" y="3834169"/>
            <a:ext cx="352425" cy="1231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800" smtClean="0">
                <a:solidFill>
                  <a:srgbClr val="FE8000"/>
                </a:solidFill>
              </a:rPr>
              <a:t>1.30</a:t>
            </a:r>
          </a:p>
        </p:txBody>
      </p:sp>
      <p:cxnSp>
        <p:nvCxnSpPr>
          <p:cNvPr id="85" name="Gerade Verbindung 84"/>
          <p:cNvCxnSpPr/>
          <p:nvPr userDrawn="1"/>
        </p:nvCxnSpPr>
        <p:spPr bwMode="gray">
          <a:xfrm rot="5400000">
            <a:off x="4664109" y="-3040063"/>
            <a:ext cx="0" cy="9328150"/>
          </a:xfrm>
          <a:prstGeom prst="line">
            <a:avLst/>
          </a:prstGeom>
          <a:ln>
            <a:solidFill>
              <a:srgbClr val="FE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 userDrawn="1"/>
        </p:nvCxnSpPr>
        <p:spPr bwMode="gray">
          <a:xfrm rot="5400000">
            <a:off x="4664109" y="-1239838"/>
            <a:ext cx="0" cy="9328150"/>
          </a:xfrm>
          <a:prstGeom prst="line">
            <a:avLst/>
          </a:prstGeom>
          <a:ln>
            <a:solidFill>
              <a:srgbClr val="FE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86"/>
          <p:cNvCxnSpPr/>
          <p:nvPr userDrawn="1"/>
        </p:nvCxnSpPr>
        <p:spPr bwMode="gray">
          <a:xfrm rot="5400000">
            <a:off x="4664109" y="-770732"/>
            <a:ext cx="0" cy="9328150"/>
          </a:xfrm>
          <a:prstGeom prst="line">
            <a:avLst/>
          </a:prstGeom>
          <a:ln>
            <a:solidFill>
              <a:srgbClr val="FE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87"/>
          <p:cNvCxnSpPr/>
          <p:nvPr userDrawn="1"/>
        </p:nvCxnSpPr>
        <p:spPr bwMode="gray">
          <a:xfrm rot="5400000">
            <a:off x="4664109" y="1499394"/>
            <a:ext cx="0" cy="9328150"/>
          </a:xfrm>
          <a:prstGeom prst="line">
            <a:avLst/>
          </a:prstGeom>
          <a:ln>
            <a:solidFill>
              <a:srgbClr val="FE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feld 88"/>
          <p:cNvSpPr txBox="1"/>
          <p:nvPr userDrawn="1"/>
        </p:nvSpPr>
        <p:spPr bwMode="gray">
          <a:xfrm>
            <a:off x="9366250" y="6104294"/>
            <a:ext cx="352425" cy="1231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800" smtClean="0">
                <a:solidFill>
                  <a:srgbClr val="FE8000"/>
                </a:solidFill>
              </a:rPr>
              <a:t>7.60</a:t>
            </a:r>
          </a:p>
        </p:txBody>
      </p:sp>
      <p:cxnSp>
        <p:nvCxnSpPr>
          <p:cNvPr id="91" name="Gerade Verbindung 90"/>
          <p:cNvCxnSpPr/>
          <p:nvPr userDrawn="1"/>
        </p:nvCxnSpPr>
        <p:spPr bwMode="gray">
          <a:xfrm>
            <a:off x="465619" y="-161925"/>
            <a:ext cx="0" cy="7019925"/>
          </a:xfrm>
          <a:prstGeom prst="line">
            <a:avLst/>
          </a:prstGeom>
          <a:ln>
            <a:solidFill>
              <a:srgbClr val="FE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91"/>
          <p:cNvCxnSpPr/>
          <p:nvPr userDrawn="1"/>
        </p:nvCxnSpPr>
        <p:spPr bwMode="gray">
          <a:xfrm>
            <a:off x="2283619" y="-161925"/>
            <a:ext cx="0" cy="7019925"/>
          </a:xfrm>
          <a:prstGeom prst="line">
            <a:avLst/>
          </a:prstGeom>
          <a:ln>
            <a:solidFill>
              <a:srgbClr val="FE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 Verbindung 92"/>
          <p:cNvCxnSpPr/>
          <p:nvPr userDrawn="1"/>
        </p:nvCxnSpPr>
        <p:spPr bwMode="gray">
          <a:xfrm>
            <a:off x="4104000" y="-161925"/>
            <a:ext cx="0" cy="7019925"/>
          </a:xfrm>
          <a:prstGeom prst="line">
            <a:avLst/>
          </a:prstGeom>
          <a:ln>
            <a:solidFill>
              <a:srgbClr val="FE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 userDrawn="1"/>
        </p:nvCxnSpPr>
        <p:spPr bwMode="gray">
          <a:xfrm>
            <a:off x="4572000" y="-161925"/>
            <a:ext cx="0" cy="7019925"/>
          </a:xfrm>
          <a:prstGeom prst="line">
            <a:avLst/>
          </a:prstGeom>
          <a:ln>
            <a:solidFill>
              <a:srgbClr val="FE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94"/>
          <p:cNvCxnSpPr/>
          <p:nvPr userDrawn="1"/>
        </p:nvCxnSpPr>
        <p:spPr bwMode="gray">
          <a:xfrm>
            <a:off x="5037619" y="-161925"/>
            <a:ext cx="0" cy="7019925"/>
          </a:xfrm>
          <a:prstGeom prst="line">
            <a:avLst/>
          </a:prstGeom>
          <a:ln>
            <a:solidFill>
              <a:srgbClr val="FE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95"/>
          <p:cNvCxnSpPr/>
          <p:nvPr userDrawn="1"/>
        </p:nvCxnSpPr>
        <p:spPr bwMode="gray">
          <a:xfrm>
            <a:off x="6858000" y="-161925"/>
            <a:ext cx="0" cy="7019925"/>
          </a:xfrm>
          <a:prstGeom prst="line">
            <a:avLst/>
          </a:prstGeom>
          <a:ln>
            <a:solidFill>
              <a:srgbClr val="FE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Gerade Verbindung 96"/>
          <p:cNvCxnSpPr/>
          <p:nvPr userDrawn="1"/>
        </p:nvCxnSpPr>
        <p:spPr bwMode="gray">
          <a:xfrm>
            <a:off x="7521619" y="-161925"/>
            <a:ext cx="0" cy="7019925"/>
          </a:xfrm>
          <a:prstGeom prst="line">
            <a:avLst/>
          </a:prstGeom>
          <a:ln>
            <a:solidFill>
              <a:srgbClr val="FE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97"/>
          <p:cNvCxnSpPr/>
          <p:nvPr userDrawn="1"/>
        </p:nvCxnSpPr>
        <p:spPr bwMode="gray">
          <a:xfrm>
            <a:off x="8676000" y="-161925"/>
            <a:ext cx="0" cy="7019925"/>
          </a:xfrm>
          <a:prstGeom prst="line">
            <a:avLst/>
          </a:prstGeom>
          <a:ln>
            <a:solidFill>
              <a:srgbClr val="FE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ußzeilenplatzhalter 4"/>
          <p:cNvSpPr>
            <a:spLocks noGrp="1"/>
          </p:cNvSpPr>
          <p:nvPr userDrawn="1">
            <p:ph type="ftr" sz="quarter" idx="3"/>
          </p:nvPr>
        </p:nvSpPr>
        <p:spPr bwMode="gray">
          <a:xfrm>
            <a:off x="871379" y="6424612"/>
            <a:ext cx="6001156" cy="433387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676767"/>
                </a:solidFill>
              </a:rPr>
              <a:t>NAICC Meeting - January 23, 2015</a:t>
            </a:r>
            <a:endParaRPr lang="en-US">
              <a:solidFill>
                <a:srgbClr val="676767"/>
              </a:solidFill>
            </a:endParaRPr>
          </a:p>
        </p:txBody>
      </p:sp>
      <p:sp>
        <p:nvSpPr>
          <p:cNvPr id="50" name="Foliennummernplatzhalter 3"/>
          <p:cNvSpPr>
            <a:spLocks noGrp="1"/>
          </p:cNvSpPr>
          <p:nvPr userDrawn="1">
            <p:ph type="sldNum" sz="quarter" idx="4"/>
          </p:nvPr>
        </p:nvSpPr>
        <p:spPr bwMode="gray">
          <a:xfrm>
            <a:off x="361155" y="6424612"/>
            <a:ext cx="481807" cy="4333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676767"/>
                </a:solidFill>
              </a:rPr>
              <a:t>Page </a:t>
            </a:r>
            <a:fld id="{87F334AE-4EAC-4C2D-A638-92A76F09FCC4}" type="slidenum">
              <a:rPr lang="en-US" smtClean="0">
                <a:solidFill>
                  <a:srgbClr val="676767"/>
                </a:solidFill>
              </a:rPr>
              <a:pPr/>
              <a:t>‹#›</a:t>
            </a:fld>
            <a:endParaRPr lang="en-US">
              <a:solidFill>
                <a:srgbClr val="676767"/>
              </a:solidFill>
            </a:endParaRPr>
          </a:p>
        </p:txBody>
      </p:sp>
      <p:cxnSp>
        <p:nvCxnSpPr>
          <p:cNvPr id="32" name="Gerade Verbindung 31"/>
          <p:cNvCxnSpPr/>
          <p:nvPr userDrawn="1"/>
        </p:nvCxnSpPr>
        <p:spPr bwMode="gray">
          <a:xfrm rot="5400000">
            <a:off x="4664109" y="-3367087"/>
            <a:ext cx="0" cy="9328150"/>
          </a:xfrm>
          <a:prstGeom prst="line">
            <a:avLst/>
          </a:prstGeom>
          <a:ln>
            <a:solidFill>
              <a:srgbClr val="FE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 userDrawn="1"/>
        </p:nvSpPr>
        <p:spPr bwMode="gray">
          <a:xfrm>
            <a:off x="9366250" y="1235431"/>
            <a:ext cx="352425" cy="1231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800" smtClean="0">
                <a:solidFill>
                  <a:srgbClr val="FE8000"/>
                </a:solidFill>
              </a:rPr>
              <a:t>5.92</a:t>
            </a:r>
          </a:p>
        </p:txBody>
      </p:sp>
      <p:sp>
        <p:nvSpPr>
          <p:cNvPr id="36" name="Titel 1"/>
          <p:cNvSpPr txBox="1">
            <a:spLocks/>
          </p:cNvSpPr>
          <p:nvPr userDrawn="1"/>
        </p:nvSpPr>
        <p:spPr bwMode="gray">
          <a:xfrm>
            <a:off x="468312" y="346075"/>
            <a:ext cx="7058025" cy="950913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FE8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Content area and guides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2116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 (without Subheadli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platzhalter 1"/>
          <p:cNvSpPr>
            <a:spLocks noGrp="1"/>
          </p:cNvSpPr>
          <p:nvPr>
            <p:ph type="title"/>
          </p:nvPr>
        </p:nvSpPr>
        <p:spPr bwMode="gray">
          <a:xfrm>
            <a:off x="329326" y="445199"/>
            <a:ext cx="7348665" cy="856531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941237" y="6424616"/>
            <a:ext cx="6061154" cy="433387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800">
                <a:solidFill>
                  <a:schemeClr val="tx1"/>
                </a:solidFill>
              </a:defRPr>
            </a:lvl1pPr>
            <a:lvl2pPr marL="0" indent="0">
              <a:defRPr sz="800">
                <a:solidFill>
                  <a:schemeClr val="tx1"/>
                </a:solidFill>
              </a:defRPr>
            </a:lvl2pPr>
            <a:lvl3pPr marL="1586" indent="0">
              <a:defRPr sz="800">
                <a:solidFill>
                  <a:schemeClr val="tx1"/>
                </a:solidFill>
              </a:defRPr>
            </a:lvl3pPr>
            <a:lvl4pPr marL="3171" indent="0">
              <a:defRPr sz="800">
                <a:solidFill>
                  <a:schemeClr val="tx1"/>
                </a:solidFill>
              </a:defRPr>
            </a:lvl4pPr>
            <a:lvl5pPr marL="3171" indent="0">
              <a:defRPr sz="800">
                <a:solidFill>
                  <a:schemeClr val="tx1"/>
                </a:solidFill>
              </a:defRPr>
            </a:lvl5pPr>
            <a:lvl6pPr marL="0" indent="0">
              <a:defRPr sz="800">
                <a:solidFill>
                  <a:schemeClr val="tx1"/>
                </a:solidFill>
              </a:defRPr>
            </a:lvl6pPr>
            <a:lvl7pPr marL="0" indent="0" algn="l">
              <a:defRPr sz="800">
                <a:solidFill>
                  <a:schemeClr val="tx1"/>
                </a:solidFill>
              </a:defRPr>
            </a:lvl7pPr>
            <a:lvl8pPr marL="0" indent="0">
              <a:defRPr sz="800">
                <a:solidFill>
                  <a:schemeClr val="tx1"/>
                </a:solidFill>
              </a:defRPr>
            </a:lvl8pPr>
            <a:lvl9pPr marL="0" indent="0">
              <a:defRPr sz="800"/>
            </a:lvl9pPr>
          </a:lstStyle>
          <a:p>
            <a:r>
              <a:rPr lang="en-GB" smtClean="0"/>
              <a:t>Global CNI Meeting 21 March 2017</a:t>
            </a:r>
            <a:endParaRPr lang="en-US" dirty="0"/>
          </a:p>
        </p:txBody>
      </p:sp>
      <p:sp>
        <p:nvSpPr>
          <p:cNvPr id="11" name="Foliennummernplatzhalter 3"/>
          <p:cNvSpPr>
            <a:spLocks noGrp="1"/>
          </p:cNvSpPr>
          <p:nvPr>
            <p:ph type="sldNum" sz="quarter" idx="4"/>
          </p:nvPr>
        </p:nvSpPr>
        <p:spPr bwMode="gray">
          <a:xfrm>
            <a:off x="356083" y="6424616"/>
            <a:ext cx="570867" cy="4333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  <a:lvl2pPr marL="1586" indent="0" algn="l">
              <a:defRPr sz="800">
                <a:solidFill>
                  <a:schemeClr val="tx1"/>
                </a:solidFill>
              </a:defRPr>
            </a:lvl2pPr>
            <a:lvl3pPr marL="0" indent="0" algn="l">
              <a:defRPr sz="800">
                <a:solidFill>
                  <a:schemeClr val="tx1"/>
                </a:solidFill>
              </a:defRPr>
            </a:lvl3pPr>
            <a:lvl4pPr marL="0" indent="0" algn="l">
              <a:defRPr sz="800">
                <a:solidFill>
                  <a:schemeClr val="tx1"/>
                </a:solidFill>
              </a:defRPr>
            </a:lvl4pPr>
            <a:lvl5pPr marL="0" indent="0" algn="l">
              <a:defRPr sz="800">
                <a:solidFill>
                  <a:schemeClr val="tx1"/>
                </a:solidFill>
              </a:defRPr>
            </a:lvl5pPr>
            <a:lvl6pPr marL="0" indent="0" algn="l">
              <a:defRPr sz="800">
                <a:solidFill>
                  <a:schemeClr val="tx1"/>
                </a:solidFill>
              </a:defRPr>
            </a:lvl6pPr>
            <a:lvl7pPr marL="0" indent="0" algn="l">
              <a:defRPr sz="800">
                <a:solidFill>
                  <a:schemeClr val="tx1"/>
                </a:solidFill>
              </a:defRPr>
            </a:lvl7pPr>
            <a:lvl8pPr marL="0" indent="0" algn="l">
              <a:defRPr sz="800">
                <a:solidFill>
                  <a:schemeClr val="tx1"/>
                </a:solidFill>
              </a:defRPr>
            </a:lvl8pPr>
            <a:lvl9pPr marL="0" indent="0" algn="l">
              <a:defRPr sz="800">
                <a:solidFill>
                  <a:schemeClr val="tx1"/>
                </a:solidFill>
              </a:defRPr>
            </a:lvl9pPr>
          </a:lstStyle>
          <a:p>
            <a:r>
              <a:rPr lang="en-US" dirty="0" smtClean="0"/>
              <a:t>Page </a:t>
            </a:r>
            <a:fld id="{87F334AE-4EAC-4C2D-A638-92A76F09FCC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Gerader Verbinder 13"/>
          <p:cNvCxnSpPr/>
          <p:nvPr userDrawn="1"/>
        </p:nvCxnSpPr>
        <p:spPr bwMode="gray">
          <a:xfrm>
            <a:off x="0" y="6416923"/>
            <a:ext cx="9144000" cy="0"/>
          </a:xfrm>
          <a:prstGeom prst="line">
            <a:avLst/>
          </a:prstGeom>
          <a:ln w="31750"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022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2"/>
          <p:cNvSpPr>
            <a:spLocks noGrp="1"/>
          </p:cNvSpPr>
          <p:nvPr>
            <p:ph type="subTitle" idx="10" hasCustomPrompt="1"/>
          </p:nvPr>
        </p:nvSpPr>
        <p:spPr bwMode="gray">
          <a:xfrm>
            <a:off x="337049" y="914426"/>
            <a:ext cx="7340942" cy="368309"/>
          </a:xfrm>
        </p:spPr>
        <p:txBody>
          <a:bodyPr wrap="square" anchor="t" anchorCtr="0">
            <a:sp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0" indent="0" algn="l">
              <a:buNone/>
              <a:defRPr>
                <a:solidFill>
                  <a:schemeClr val="tx1"/>
                </a:solidFill>
              </a:defRPr>
            </a:lvl2pPr>
            <a:lvl3pPr marL="1586" indent="0" algn="l">
              <a:buNone/>
              <a:defRPr>
                <a:solidFill>
                  <a:schemeClr val="tx1"/>
                </a:solidFill>
              </a:defRPr>
            </a:lvl3pPr>
            <a:lvl4pPr marL="3171" indent="0" algn="l">
              <a:buNone/>
              <a:defRPr>
                <a:solidFill>
                  <a:schemeClr val="tx1"/>
                </a:solidFill>
              </a:defRPr>
            </a:lvl4pPr>
            <a:lvl5pPr marL="3171" indent="0" algn="l">
              <a:buNone/>
              <a:defRPr>
                <a:solidFill>
                  <a:schemeClr val="tx1"/>
                </a:solidFill>
              </a:defRPr>
            </a:lvl5pPr>
            <a:lvl6pPr marL="0" indent="0" algn="l">
              <a:buNone/>
              <a:defRPr sz="1800">
                <a:solidFill>
                  <a:schemeClr val="tx1"/>
                </a:solidFill>
              </a:defRPr>
            </a:lvl6pPr>
            <a:lvl7pPr marL="0" indent="0" algn="l">
              <a:buNone/>
              <a:defRPr sz="1800">
                <a:solidFill>
                  <a:schemeClr val="tx1"/>
                </a:solidFill>
              </a:defRPr>
            </a:lvl7pPr>
            <a:lvl8pPr marL="0" indent="0" algn="l">
              <a:buNone/>
              <a:defRPr sz="1800">
                <a:solidFill>
                  <a:schemeClr val="tx1"/>
                </a:solidFill>
              </a:defRPr>
            </a:lvl8pPr>
            <a:lvl9pPr marL="0" indent="0" algn="l">
              <a:buNone/>
              <a:defRPr sz="18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329326" y="381094"/>
            <a:ext cx="7348665" cy="485109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de-DE" noProof="0" dirty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gray">
          <a:xfrm>
            <a:off x="344785" y="1622431"/>
            <a:ext cx="8431362" cy="4533113"/>
          </a:xfrm>
        </p:spPr>
        <p:txBody>
          <a:bodyPr/>
          <a:lstStyle>
            <a:lvl1pPr>
              <a:defRPr/>
            </a:lvl1pPr>
            <a:lvl4pPr>
              <a:defRPr/>
            </a:lvl4pPr>
          </a:lstStyle>
          <a:p>
            <a:pPr lvl="0"/>
            <a:r>
              <a:rPr lang="de-DE" noProof="0" dirty="0" smtClean="0"/>
              <a:t>Textmasterformat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en-US" noProof="0" dirty="0" smtClean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941237" y="6424616"/>
            <a:ext cx="6061154" cy="433387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800">
                <a:solidFill>
                  <a:schemeClr val="tx1"/>
                </a:solidFill>
              </a:defRPr>
            </a:lvl1pPr>
            <a:lvl2pPr marL="0" indent="0">
              <a:defRPr sz="800">
                <a:solidFill>
                  <a:schemeClr val="tx1"/>
                </a:solidFill>
              </a:defRPr>
            </a:lvl2pPr>
            <a:lvl3pPr marL="1586" indent="0">
              <a:defRPr sz="800">
                <a:solidFill>
                  <a:schemeClr val="tx1"/>
                </a:solidFill>
              </a:defRPr>
            </a:lvl3pPr>
            <a:lvl4pPr marL="3171" indent="0">
              <a:defRPr sz="800">
                <a:solidFill>
                  <a:schemeClr val="tx1"/>
                </a:solidFill>
              </a:defRPr>
            </a:lvl4pPr>
            <a:lvl5pPr marL="3171" indent="0">
              <a:defRPr sz="800">
                <a:solidFill>
                  <a:schemeClr val="tx1"/>
                </a:solidFill>
              </a:defRPr>
            </a:lvl5pPr>
            <a:lvl6pPr marL="0" indent="0">
              <a:defRPr sz="800">
                <a:solidFill>
                  <a:schemeClr val="tx1"/>
                </a:solidFill>
              </a:defRPr>
            </a:lvl6pPr>
            <a:lvl7pPr marL="0" indent="0" algn="l">
              <a:defRPr sz="800">
                <a:solidFill>
                  <a:schemeClr val="tx1"/>
                </a:solidFill>
              </a:defRPr>
            </a:lvl7pPr>
            <a:lvl8pPr marL="0" indent="0">
              <a:defRPr sz="800">
                <a:solidFill>
                  <a:schemeClr val="tx1"/>
                </a:solidFill>
              </a:defRPr>
            </a:lvl8pPr>
            <a:lvl9pPr marL="0" indent="0">
              <a:defRPr sz="800"/>
            </a:lvl9pPr>
          </a:lstStyle>
          <a:p>
            <a:r>
              <a:rPr lang="en-US" dirty="0" smtClean="0"/>
              <a:t>Global CNI Meeting 21 March 2017</a:t>
            </a:r>
            <a:endParaRPr lang="en-US" dirty="0"/>
          </a:p>
        </p:txBody>
      </p:sp>
      <p:sp>
        <p:nvSpPr>
          <p:cNvPr id="13" name="Foliennummernplatzhalter 3"/>
          <p:cNvSpPr>
            <a:spLocks noGrp="1"/>
          </p:cNvSpPr>
          <p:nvPr>
            <p:ph type="sldNum" sz="quarter" idx="4"/>
          </p:nvPr>
        </p:nvSpPr>
        <p:spPr bwMode="gray">
          <a:xfrm>
            <a:off x="356083" y="6424616"/>
            <a:ext cx="570867" cy="4333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  <a:lvl2pPr marL="1586" indent="0" algn="l">
              <a:defRPr sz="800">
                <a:solidFill>
                  <a:schemeClr val="tx1"/>
                </a:solidFill>
              </a:defRPr>
            </a:lvl2pPr>
            <a:lvl3pPr marL="0" indent="0" algn="l">
              <a:defRPr sz="800">
                <a:solidFill>
                  <a:schemeClr val="tx1"/>
                </a:solidFill>
              </a:defRPr>
            </a:lvl3pPr>
            <a:lvl4pPr marL="0" indent="0" algn="l">
              <a:defRPr sz="800">
                <a:solidFill>
                  <a:schemeClr val="tx1"/>
                </a:solidFill>
              </a:defRPr>
            </a:lvl4pPr>
            <a:lvl5pPr marL="0" indent="0" algn="l">
              <a:defRPr sz="800">
                <a:solidFill>
                  <a:schemeClr val="tx1"/>
                </a:solidFill>
              </a:defRPr>
            </a:lvl5pPr>
            <a:lvl6pPr marL="0" indent="0" algn="l">
              <a:defRPr sz="800">
                <a:solidFill>
                  <a:schemeClr val="tx1"/>
                </a:solidFill>
              </a:defRPr>
            </a:lvl6pPr>
            <a:lvl7pPr marL="0" indent="0" algn="l">
              <a:defRPr sz="800">
                <a:solidFill>
                  <a:schemeClr val="tx1"/>
                </a:solidFill>
              </a:defRPr>
            </a:lvl7pPr>
            <a:lvl8pPr marL="0" indent="0" algn="l">
              <a:defRPr sz="800">
                <a:solidFill>
                  <a:schemeClr val="tx1"/>
                </a:solidFill>
              </a:defRPr>
            </a:lvl8pPr>
            <a:lvl9pPr marL="0" indent="0" algn="l">
              <a:defRPr sz="800">
                <a:solidFill>
                  <a:schemeClr val="tx1"/>
                </a:solidFill>
              </a:defRPr>
            </a:lvl9pPr>
          </a:lstStyle>
          <a:p>
            <a:r>
              <a:rPr lang="en-US" dirty="0" smtClean="0"/>
              <a:t>Page </a:t>
            </a:r>
            <a:fld id="{87F334AE-4EAC-4C2D-A638-92A76F09FCC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Gerader Verbinder 13"/>
          <p:cNvCxnSpPr/>
          <p:nvPr userDrawn="1"/>
        </p:nvCxnSpPr>
        <p:spPr bwMode="gray">
          <a:xfrm>
            <a:off x="0" y="6416923"/>
            <a:ext cx="9144000" cy="0"/>
          </a:xfrm>
          <a:prstGeom prst="line">
            <a:avLst/>
          </a:prstGeom>
          <a:ln w="31750"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3892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/>
          <p:cNvGrpSpPr/>
          <p:nvPr userDrawn="1"/>
        </p:nvGrpSpPr>
        <p:grpSpPr>
          <a:xfrm>
            <a:off x="0" y="334"/>
            <a:ext cx="9144000" cy="6857665"/>
            <a:chOff x="0" y="334"/>
            <a:chExt cx="9144000" cy="6857665"/>
          </a:xfrm>
        </p:grpSpPr>
        <p:sp>
          <p:nvSpPr>
            <p:cNvPr id="16" name="Freeform 7"/>
            <p:cNvSpPr>
              <a:spLocks/>
            </p:cNvSpPr>
            <p:nvPr userDrawn="1"/>
          </p:nvSpPr>
          <p:spPr bwMode="gray">
            <a:xfrm>
              <a:off x="0" y="5331087"/>
              <a:ext cx="9144000" cy="1092764"/>
            </a:xfrm>
            <a:custGeom>
              <a:avLst/>
              <a:gdLst>
                <a:gd name="T0" fmla="*/ 6803 w 6803"/>
                <a:gd name="T1" fmla="*/ 0 h 813"/>
                <a:gd name="T2" fmla="*/ 6702 w 6803"/>
                <a:gd name="T3" fmla="*/ 0 h 813"/>
                <a:gd name="T4" fmla="*/ 6702 w 6803"/>
                <a:gd name="T5" fmla="*/ 806 h 813"/>
                <a:gd name="T6" fmla="*/ 0 w 6803"/>
                <a:gd name="T7" fmla="*/ 806 h 813"/>
                <a:gd name="T8" fmla="*/ 0 w 6803"/>
                <a:gd name="T9" fmla="*/ 813 h 813"/>
                <a:gd name="T10" fmla="*/ 6709 w 6803"/>
                <a:gd name="T11" fmla="*/ 813 h 813"/>
                <a:gd name="T12" fmla="*/ 6709 w 6803"/>
                <a:gd name="T13" fmla="*/ 522 h 813"/>
                <a:gd name="T14" fmla="*/ 6803 w 6803"/>
                <a:gd name="T15" fmla="*/ 522 h 813"/>
                <a:gd name="T16" fmla="*/ 6803 w 6803"/>
                <a:gd name="T17" fmla="*/ 0 h 813"/>
                <a:gd name="T18" fmla="*/ 6803 w 6803"/>
                <a:gd name="T19" fmla="*/ 0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03" h="813">
                  <a:moveTo>
                    <a:pt x="6803" y="0"/>
                  </a:moveTo>
                  <a:lnTo>
                    <a:pt x="6702" y="0"/>
                  </a:lnTo>
                  <a:lnTo>
                    <a:pt x="6702" y="806"/>
                  </a:lnTo>
                  <a:lnTo>
                    <a:pt x="0" y="806"/>
                  </a:lnTo>
                  <a:lnTo>
                    <a:pt x="0" y="813"/>
                  </a:lnTo>
                  <a:lnTo>
                    <a:pt x="6709" y="813"/>
                  </a:lnTo>
                  <a:lnTo>
                    <a:pt x="6709" y="522"/>
                  </a:lnTo>
                  <a:lnTo>
                    <a:pt x="6803" y="522"/>
                  </a:lnTo>
                  <a:lnTo>
                    <a:pt x="6803" y="0"/>
                  </a:lnTo>
                  <a:lnTo>
                    <a:pt x="6803" y="0"/>
                  </a:lnTo>
                  <a:close/>
                </a:path>
              </a:pathLst>
            </a:custGeom>
            <a:solidFill>
              <a:srgbClr val="009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676767"/>
                </a:solidFill>
              </a:endParaRPr>
            </a:p>
          </p:txBody>
        </p:sp>
        <p:sp>
          <p:nvSpPr>
            <p:cNvPr id="17" name="Freeform 8"/>
            <p:cNvSpPr>
              <a:spLocks/>
            </p:cNvSpPr>
            <p:nvPr userDrawn="1"/>
          </p:nvSpPr>
          <p:spPr bwMode="gray">
            <a:xfrm>
              <a:off x="9008244" y="334"/>
              <a:ext cx="135756" cy="5340161"/>
            </a:xfrm>
            <a:custGeom>
              <a:avLst/>
              <a:gdLst>
                <a:gd name="T0" fmla="*/ 7 w 101"/>
                <a:gd name="T1" fmla="*/ 3449 h 3973"/>
                <a:gd name="T2" fmla="*/ 7 w 101"/>
                <a:gd name="T3" fmla="*/ 1089 h 3973"/>
                <a:gd name="T4" fmla="*/ 7 w 101"/>
                <a:gd name="T5" fmla="*/ 1089 h 3973"/>
                <a:gd name="T6" fmla="*/ 7 w 101"/>
                <a:gd name="T7" fmla="*/ 0 h 3973"/>
                <a:gd name="T8" fmla="*/ 0 w 101"/>
                <a:gd name="T9" fmla="*/ 0 h 3973"/>
                <a:gd name="T10" fmla="*/ 0 w 101"/>
                <a:gd name="T11" fmla="*/ 3973 h 3973"/>
                <a:gd name="T12" fmla="*/ 101 w 101"/>
                <a:gd name="T13" fmla="*/ 3973 h 3973"/>
                <a:gd name="T14" fmla="*/ 101 w 101"/>
                <a:gd name="T15" fmla="*/ 3449 h 3973"/>
                <a:gd name="T16" fmla="*/ 7 w 101"/>
                <a:gd name="T17" fmla="*/ 3449 h 39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3973">
                  <a:moveTo>
                    <a:pt x="7" y="3449"/>
                  </a:moveTo>
                  <a:lnTo>
                    <a:pt x="7" y="1089"/>
                  </a:lnTo>
                  <a:lnTo>
                    <a:pt x="7" y="1089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3973"/>
                  </a:lnTo>
                  <a:lnTo>
                    <a:pt x="101" y="3973"/>
                  </a:lnTo>
                  <a:lnTo>
                    <a:pt x="101" y="3449"/>
                  </a:lnTo>
                  <a:lnTo>
                    <a:pt x="7" y="3449"/>
                  </a:lnTo>
                  <a:close/>
                </a:path>
              </a:pathLst>
            </a:custGeom>
            <a:solidFill>
              <a:srgbClr val="6BC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676767"/>
                </a:solidFill>
              </a:endParaRPr>
            </a:p>
          </p:txBody>
        </p:sp>
        <p:sp>
          <p:nvSpPr>
            <p:cNvPr id="18" name="Freeform 9"/>
            <p:cNvSpPr>
              <a:spLocks/>
            </p:cNvSpPr>
            <p:nvPr userDrawn="1"/>
          </p:nvSpPr>
          <p:spPr bwMode="gray">
            <a:xfrm>
              <a:off x="0" y="6032714"/>
              <a:ext cx="9144000" cy="825285"/>
            </a:xfrm>
            <a:custGeom>
              <a:avLst/>
              <a:gdLst>
                <a:gd name="T0" fmla="*/ 6803 w 6803"/>
                <a:gd name="T1" fmla="*/ 614 h 614"/>
                <a:gd name="T2" fmla="*/ 6803 w 6803"/>
                <a:gd name="T3" fmla="*/ 0 h 614"/>
                <a:gd name="T4" fmla="*/ 6709 w 6803"/>
                <a:gd name="T5" fmla="*/ 0 h 614"/>
                <a:gd name="T6" fmla="*/ 6709 w 6803"/>
                <a:gd name="T7" fmla="*/ 291 h 614"/>
                <a:gd name="T8" fmla="*/ 0 w 6803"/>
                <a:gd name="T9" fmla="*/ 291 h 614"/>
                <a:gd name="T10" fmla="*/ 0 w 6803"/>
                <a:gd name="T11" fmla="*/ 614 h 614"/>
                <a:gd name="T12" fmla="*/ 6803 w 6803"/>
                <a:gd name="T13" fmla="*/ 614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03" h="614">
                  <a:moveTo>
                    <a:pt x="6803" y="614"/>
                  </a:moveTo>
                  <a:lnTo>
                    <a:pt x="6803" y="0"/>
                  </a:lnTo>
                  <a:lnTo>
                    <a:pt x="6709" y="0"/>
                  </a:lnTo>
                  <a:lnTo>
                    <a:pt x="6709" y="291"/>
                  </a:lnTo>
                  <a:lnTo>
                    <a:pt x="0" y="291"/>
                  </a:lnTo>
                  <a:lnTo>
                    <a:pt x="0" y="614"/>
                  </a:lnTo>
                  <a:lnTo>
                    <a:pt x="6803" y="61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 w="3175" algn="ctr">
              <a:noFill/>
              <a:miter lim="800000"/>
              <a:headEnd/>
              <a:tailEnd/>
            </a:ln>
            <a:effectLst/>
          </p:spPr>
          <p:txBody>
            <a:bodyPr vert="horz" wrap="square" lIns="122146" tIns="61073" rIns="122146" bIns="61073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>
                <a:solidFill>
                  <a:srgbClr val="676767"/>
                </a:solidFill>
              </a:endParaRPr>
            </a:p>
          </p:txBody>
        </p:sp>
        <p:sp>
          <p:nvSpPr>
            <p:cNvPr id="19" name="Rectangle 10"/>
            <p:cNvSpPr>
              <a:spLocks noChangeArrowheads="1"/>
            </p:cNvSpPr>
            <p:nvPr userDrawn="1"/>
          </p:nvSpPr>
          <p:spPr bwMode="gray">
            <a:xfrm>
              <a:off x="9017653" y="1464073"/>
              <a:ext cx="126347" cy="3172107"/>
            </a:xfrm>
            <a:prstGeom prst="rect">
              <a:avLst/>
            </a:pr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0"/>
            </a:gradFill>
            <a:ln w="3175" algn="ctr">
              <a:noFill/>
              <a:miter lim="800000"/>
              <a:headEnd/>
              <a:tailEnd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2146" tIns="61073" rIns="122146" bIns="61073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>
                <a:solidFill>
                  <a:srgbClr val="676767"/>
                </a:solidFill>
              </a:endParaRPr>
            </a:p>
          </p:txBody>
        </p:sp>
      </p:grp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671514" y="4126707"/>
            <a:ext cx="1944188" cy="1118394"/>
          </a:xfrm>
          <a:prstGeom prst="rect">
            <a:avLst/>
          </a:prstGeom>
        </p:spPr>
      </p:pic>
      <p:sp>
        <p:nvSpPr>
          <p:cNvPr id="12" name="Bildplatzhalter 11"/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1555" y="1"/>
            <a:ext cx="9006357" cy="34226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19050">
            <a:noFill/>
          </a:ln>
        </p:spPr>
        <p:txBody>
          <a:bodyPr vert="horz" lIns="36000" tIns="594000" rIns="0" bIns="0" rtlCol="0" anchor="t" anchorCtr="0">
            <a:noAutofit/>
          </a:bodyPr>
          <a:lstStyle>
            <a:lvl1pPr algn="ctr">
              <a:defRPr lang="en-US" sz="1200" noProof="0" dirty="0">
                <a:solidFill>
                  <a:schemeClr val="bg2"/>
                </a:solidFill>
              </a:defRPr>
            </a:lvl1pPr>
          </a:lstStyle>
          <a:p>
            <a:pPr lvl="0" algn="ctr"/>
            <a:r>
              <a:rPr lang="en-US" noProof="0" smtClean="0"/>
              <a:t>Insert picture here</a:t>
            </a:r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384549" y="4978800"/>
            <a:ext cx="5292725" cy="307777"/>
          </a:xfrm>
        </p:spPr>
        <p:txBody>
          <a:bodyPr wrap="square" anchor="t" anchorCtr="0">
            <a:sp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Subheadline</a:t>
            </a:r>
            <a:endParaRPr lang="en-US" noProof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gray">
          <a:xfrm>
            <a:off x="3384549" y="4500000"/>
            <a:ext cx="5292725" cy="443198"/>
          </a:xfrm>
        </p:spPr>
        <p:txBody>
          <a:bodyPr wrap="square">
            <a:spAutoFit/>
          </a:bodyPr>
          <a:lstStyle>
            <a:lvl1pPr>
              <a:lnSpc>
                <a:spcPct val="90000"/>
              </a:lnSpc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Headline</a:t>
            </a:r>
            <a:endParaRPr lang="en-US" noProof="0"/>
          </a:p>
        </p:txBody>
      </p:sp>
      <p:cxnSp>
        <p:nvCxnSpPr>
          <p:cNvPr id="21" name="Gerade Verbindung 20"/>
          <p:cNvCxnSpPr/>
          <p:nvPr userDrawn="1"/>
        </p:nvCxnSpPr>
        <p:spPr bwMode="gray">
          <a:xfrm>
            <a:off x="3024188" y="4125913"/>
            <a:ext cx="0" cy="118745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platzhalter 17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384549" y="5927733"/>
            <a:ext cx="5292725" cy="235742"/>
          </a:xfrm>
        </p:spPr>
        <p:txBody>
          <a:bodyPr tIns="306000" anchor="b" anchorCtr="0"/>
          <a:lstStyle>
            <a:lvl1pPr>
              <a:defRPr sz="1200"/>
            </a:lvl1pPr>
          </a:lstStyle>
          <a:p>
            <a:pPr lvl="0"/>
            <a:r>
              <a:rPr lang="en-US" noProof="0" smtClean="0"/>
              <a:t>Date/Presenter/Version</a:t>
            </a:r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676767">
                    <a:alpha val="0"/>
                  </a:srgbClr>
                </a:solidFill>
              </a:rPr>
              <a:t>NAICC Meeting - January 23, 2015</a:t>
            </a:r>
            <a:endParaRPr lang="en-US">
              <a:solidFill>
                <a:srgbClr val="676767">
                  <a:alpha val="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676767">
                    <a:alpha val="0"/>
                  </a:srgbClr>
                </a:solidFill>
              </a:rPr>
              <a:t>Page </a:t>
            </a:r>
            <a:fld id="{87F334AE-4EAC-4C2D-A638-92A76F09FCC4}" type="slidenum">
              <a:rPr lang="en-US" smtClean="0">
                <a:solidFill>
                  <a:srgbClr val="676767">
                    <a:alpha val="0"/>
                  </a:srgbClr>
                </a:solidFill>
              </a:rPr>
              <a:pPr/>
              <a:t>‹#›</a:t>
            </a:fld>
            <a:endParaRPr lang="en-US">
              <a:solidFill>
                <a:srgbClr val="676767">
                  <a:alpha val="0"/>
                </a:srgbClr>
              </a:solidFill>
            </a:endParaRPr>
          </a:p>
        </p:txBody>
      </p:sp>
      <p:grpSp>
        <p:nvGrpSpPr>
          <p:cNvPr id="20" name="Group 5"/>
          <p:cNvGrpSpPr>
            <a:grpSpLocks noChangeAspect="1"/>
          </p:cNvGrpSpPr>
          <p:nvPr userDrawn="1"/>
        </p:nvGrpSpPr>
        <p:grpSpPr bwMode="gray">
          <a:xfrm>
            <a:off x="7432205" y="6570171"/>
            <a:ext cx="1241865" cy="144000"/>
            <a:chOff x="-22" y="1823"/>
            <a:chExt cx="5804" cy="673"/>
          </a:xfrm>
        </p:grpSpPr>
        <p:sp>
          <p:nvSpPr>
            <p:cNvPr id="22" name="AutoShape 4"/>
            <p:cNvSpPr>
              <a:spLocks noChangeAspect="1" noChangeArrowheads="1" noTextEdit="1"/>
            </p:cNvSpPr>
            <p:nvPr userDrawn="1"/>
          </p:nvSpPr>
          <p:spPr bwMode="gray">
            <a:xfrm>
              <a:off x="-22" y="1823"/>
              <a:ext cx="5804" cy="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23" name="Freeform 6"/>
            <p:cNvSpPr>
              <a:spLocks noEditPoints="1"/>
            </p:cNvSpPr>
            <p:nvPr userDrawn="1"/>
          </p:nvSpPr>
          <p:spPr bwMode="gray">
            <a:xfrm>
              <a:off x="-22" y="1835"/>
              <a:ext cx="395" cy="486"/>
            </a:xfrm>
            <a:custGeom>
              <a:avLst/>
              <a:gdLst>
                <a:gd name="T0" fmla="*/ 93 w 167"/>
                <a:gd name="T1" fmla="*/ 206 h 206"/>
                <a:gd name="T2" fmla="*/ 167 w 167"/>
                <a:gd name="T3" fmla="*/ 149 h 206"/>
                <a:gd name="T4" fmla="*/ 113 w 167"/>
                <a:gd name="T5" fmla="*/ 94 h 206"/>
                <a:gd name="T6" fmla="*/ 113 w 167"/>
                <a:gd name="T7" fmla="*/ 93 h 206"/>
                <a:gd name="T8" fmla="*/ 158 w 167"/>
                <a:gd name="T9" fmla="*/ 48 h 206"/>
                <a:gd name="T10" fmla="*/ 139 w 167"/>
                <a:gd name="T11" fmla="*/ 11 h 206"/>
                <a:gd name="T12" fmla="*/ 86 w 167"/>
                <a:gd name="T13" fmla="*/ 0 h 206"/>
                <a:gd name="T14" fmla="*/ 0 w 167"/>
                <a:gd name="T15" fmla="*/ 0 h 206"/>
                <a:gd name="T16" fmla="*/ 0 w 167"/>
                <a:gd name="T17" fmla="*/ 9 h 206"/>
                <a:gd name="T18" fmla="*/ 27 w 167"/>
                <a:gd name="T19" fmla="*/ 28 h 206"/>
                <a:gd name="T20" fmla="*/ 27 w 167"/>
                <a:gd name="T21" fmla="*/ 179 h 206"/>
                <a:gd name="T22" fmla="*/ 0 w 167"/>
                <a:gd name="T23" fmla="*/ 198 h 206"/>
                <a:gd name="T24" fmla="*/ 0 w 167"/>
                <a:gd name="T25" fmla="*/ 206 h 206"/>
                <a:gd name="T26" fmla="*/ 93 w 167"/>
                <a:gd name="T27" fmla="*/ 206 h 206"/>
                <a:gd name="T28" fmla="*/ 57 w 167"/>
                <a:gd name="T29" fmla="*/ 101 h 206"/>
                <a:gd name="T30" fmla="*/ 78 w 167"/>
                <a:gd name="T31" fmla="*/ 101 h 206"/>
                <a:gd name="T32" fmla="*/ 135 w 167"/>
                <a:gd name="T33" fmla="*/ 151 h 206"/>
                <a:gd name="T34" fmla="*/ 85 w 167"/>
                <a:gd name="T35" fmla="*/ 196 h 206"/>
                <a:gd name="T36" fmla="*/ 57 w 167"/>
                <a:gd name="T37" fmla="*/ 173 h 206"/>
                <a:gd name="T38" fmla="*/ 57 w 167"/>
                <a:gd name="T39" fmla="*/ 101 h 206"/>
                <a:gd name="T40" fmla="*/ 57 w 167"/>
                <a:gd name="T41" fmla="*/ 26 h 206"/>
                <a:gd name="T42" fmla="*/ 81 w 167"/>
                <a:gd name="T43" fmla="*/ 11 h 206"/>
                <a:gd name="T44" fmla="*/ 126 w 167"/>
                <a:gd name="T45" fmla="*/ 49 h 206"/>
                <a:gd name="T46" fmla="*/ 76 w 167"/>
                <a:gd name="T47" fmla="*/ 90 h 206"/>
                <a:gd name="T48" fmla="*/ 57 w 167"/>
                <a:gd name="T49" fmla="*/ 90 h 206"/>
                <a:gd name="T50" fmla="*/ 57 w 167"/>
                <a:gd name="T51" fmla="*/ 2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7" h="206">
                  <a:moveTo>
                    <a:pt x="93" y="206"/>
                  </a:moveTo>
                  <a:cubicBezTo>
                    <a:pt x="138" y="206"/>
                    <a:pt x="167" y="190"/>
                    <a:pt x="167" y="149"/>
                  </a:cubicBezTo>
                  <a:cubicBezTo>
                    <a:pt x="167" y="113"/>
                    <a:pt x="142" y="98"/>
                    <a:pt x="113" y="94"/>
                  </a:cubicBezTo>
                  <a:cubicBezTo>
                    <a:pt x="113" y="93"/>
                    <a:pt x="113" y="93"/>
                    <a:pt x="113" y="93"/>
                  </a:cubicBezTo>
                  <a:cubicBezTo>
                    <a:pt x="141" y="88"/>
                    <a:pt x="158" y="71"/>
                    <a:pt x="158" y="48"/>
                  </a:cubicBezTo>
                  <a:cubicBezTo>
                    <a:pt x="158" y="31"/>
                    <a:pt x="151" y="19"/>
                    <a:pt x="139" y="11"/>
                  </a:cubicBezTo>
                  <a:cubicBezTo>
                    <a:pt x="127" y="3"/>
                    <a:pt x="110" y="0"/>
                    <a:pt x="8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6" y="11"/>
                    <a:pt x="27" y="11"/>
                    <a:pt x="27" y="28"/>
                  </a:cubicBezTo>
                  <a:cubicBezTo>
                    <a:pt x="27" y="179"/>
                    <a:pt x="27" y="179"/>
                    <a:pt x="27" y="179"/>
                  </a:cubicBezTo>
                  <a:cubicBezTo>
                    <a:pt x="27" y="195"/>
                    <a:pt x="26" y="196"/>
                    <a:pt x="0" y="198"/>
                  </a:cubicBezTo>
                  <a:cubicBezTo>
                    <a:pt x="0" y="206"/>
                    <a:pt x="0" y="206"/>
                    <a:pt x="0" y="206"/>
                  </a:cubicBezTo>
                  <a:lnTo>
                    <a:pt x="93" y="206"/>
                  </a:lnTo>
                  <a:close/>
                  <a:moveTo>
                    <a:pt x="57" y="101"/>
                  </a:moveTo>
                  <a:cubicBezTo>
                    <a:pt x="78" y="101"/>
                    <a:pt x="78" y="101"/>
                    <a:pt x="78" y="101"/>
                  </a:cubicBezTo>
                  <a:cubicBezTo>
                    <a:pt x="115" y="101"/>
                    <a:pt x="135" y="119"/>
                    <a:pt x="135" y="151"/>
                  </a:cubicBezTo>
                  <a:cubicBezTo>
                    <a:pt x="135" y="186"/>
                    <a:pt x="111" y="196"/>
                    <a:pt x="85" y="196"/>
                  </a:cubicBezTo>
                  <a:cubicBezTo>
                    <a:pt x="61" y="196"/>
                    <a:pt x="57" y="192"/>
                    <a:pt x="57" y="173"/>
                  </a:cubicBezTo>
                  <a:lnTo>
                    <a:pt x="57" y="101"/>
                  </a:lnTo>
                  <a:close/>
                  <a:moveTo>
                    <a:pt x="57" y="26"/>
                  </a:moveTo>
                  <a:cubicBezTo>
                    <a:pt x="57" y="13"/>
                    <a:pt x="57" y="11"/>
                    <a:pt x="81" y="11"/>
                  </a:cubicBezTo>
                  <a:cubicBezTo>
                    <a:pt x="102" y="10"/>
                    <a:pt x="126" y="19"/>
                    <a:pt x="126" y="49"/>
                  </a:cubicBezTo>
                  <a:cubicBezTo>
                    <a:pt x="126" y="79"/>
                    <a:pt x="107" y="90"/>
                    <a:pt x="76" y="90"/>
                  </a:cubicBezTo>
                  <a:cubicBezTo>
                    <a:pt x="57" y="90"/>
                    <a:pt x="57" y="90"/>
                    <a:pt x="57" y="90"/>
                  </a:cubicBezTo>
                  <a:lnTo>
                    <a:pt x="57" y="26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24" name="Freeform 7"/>
            <p:cNvSpPr>
              <a:spLocks noEditPoints="1"/>
            </p:cNvSpPr>
            <p:nvPr userDrawn="1"/>
          </p:nvSpPr>
          <p:spPr bwMode="gray">
            <a:xfrm>
              <a:off x="434" y="1969"/>
              <a:ext cx="319" cy="362"/>
            </a:xfrm>
            <a:custGeom>
              <a:avLst/>
              <a:gdLst>
                <a:gd name="T0" fmla="*/ 87 w 135"/>
                <a:gd name="T1" fmla="*/ 107 h 153"/>
                <a:gd name="T2" fmla="*/ 57 w 135"/>
                <a:gd name="T3" fmla="*/ 137 h 153"/>
                <a:gd name="T4" fmla="*/ 30 w 135"/>
                <a:gd name="T5" fmla="*/ 107 h 153"/>
                <a:gd name="T6" fmla="*/ 53 w 135"/>
                <a:gd name="T7" fmla="*/ 79 h 153"/>
                <a:gd name="T8" fmla="*/ 87 w 135"/>
                <a:gd name="T9" fmla="*/ 65 h 153"/>
                <a:gd name="T10" fmla="*/ 87 w 135"/>
                <a:gd name="T11" fmla="*/ 107 h 153"/>
                <a:gd name="T12" fmla="*/ 114 w 135"/>
                <a:gd name="T13" fmla="*/ 39 h 153"/>
                <a:gd name="T14" fmla="*/ 65 w 135"/>
                <a:gd name="T15" fmla="*/ 0 h 153"/>
                <a:gd name="T16" fmla="*/ 5 w 135"/>
                <a:gd name="T17" fmla="*/ 34 h 153"/>
                <a:gd name="T18" fmla="*/ 22 w 135"/>
                <a:gd name="T19" fmla="*/ 48 h 153"/>
                <a:gd name="T20" fmla="*/ 31 w 135"/>
                <a:gd name="T21" fmla="*/ 39 h 153"/>
                <a:gd name="T22" fmla="*/ 62 w 135"/>
                <a:gd name="T23" fmla="*/ 10 h 153"/>
                <a:gd name="T24" fmla="*/ 87 w 135"/>
                <a:gd name="T25" fmla="*/ 40 h 153"/>
                <a:gd name="T26" fmla="*/ 87 w 135"/>
                <a:gd name="T27" fmla="*/ 53 h 153"/>
                <a:gd name="T28" fmla="*/ 27 w 135"/>
                <a:gd name="T29" fmla="*/ 75 h 153"/>
                <a:gd name="T30" fmla="*/ 0 w 135"/>
                <a:gd name="T31" fmla="*/ 111 h 153"/>
                <a:gd name="T32" fmla="*/ 43 w 135"/>
                <a:gd name="T33" fmla="*/ 153 h 153"/>
                <a:gd name="T34" fmla="*/ 87 w 135"/>
                <a:gd name="T35" fmla="*/ 135 h 153"/>
                <a:gd name="T36" fmla="*/ 90 w 135"/>
                <a:gd name="T37" fmla="*/ 153 h 153"/>
                <a:gd name="T38" fmla="*/ 135 w 135"/>
                <a:gd name="T39" fmla="*/ 146 h 153"/>
                <a:gd name="T40" fmla="*/ 135 w 135"/>
                <a:gd name="T41" fmla="*/ 138 h 153"/>
                <a:gd name="T42" fmla="*/ 123 w 135"/>
                <a:gd name="T43" fmla="*/ 137 h 153"/>
                <a:gd name="T44" fmla="*/ 114 w 135"/>
                <a:gd name="T45" fmla="*/ 121 h 153"/>
                <a:gd name="T46" fmla="*/ 114 w 135"/>
                <a:gd name="T47" fmla="*/ 39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5" h="153">
                  <a:moveTo>
                    <a:pt x="87" y="107"/>
                  </a:moveTo>
                  <a:cubicBezTo>
                    <a:pt x="87" y="131"/>
                    <a:pt x="69" y="137"/>
                    <a:pt x="57" y="137"/>
                  </a:cubicBezTo>
                  <a:cubicBezTo>
                    <a:pt x="39" y="137"/>
                    <a:pt x="30" y="124"/>
                    <a:pt x="30" y="107"/>
                  </a:cubicBezTo>
                  <a:cubicBezTo>
                    <a:pt x="30" y="93"/>
                    <a:pt x="36" y="85"/>
                    <a:pt x="53" y="79"/>
                  </a:cubicBezTo>
                  <a:cubicBezTo>
                    <a:pt x="65" y="75"/>
                    <a:pt x="81" y="69"/>
                    <a:pt x="87" y="65"/>
                  </a:cubicBezTo>
                  <a:lnTo>
                    <a:pt x="87" y="107"/>
                  </a:lnTo>
                  <a:close/>
                  <a:moveTo>
                    <a:pt x="114" y="39"/>
                  </a:moveTo>
                  <a:cubicBezTo>
                    <a:pt x="114" y="22"/>
                    <a:pt x="110" y="0"/>
                    <a:pt x="65" y="0"/>
                  </a:cubicBezTo>
                  <a:cubicBezTo>
                    <a:pt x="32" y="0"/>
                    <a:pt x="5" y="17"/>
                    <a:pt x="5" y="34"/>
                  </a:cubicBezTo>
                  <a:cubicBezTo>
                    <a:pt x="5" y="43"/>
                    <a:pt x="16" y="48"/>
                    <a:pt x="22" y="48"/>
                  </a:cubicBezTo>
                  <a:cubicBezTo>
                    <a:pt x="28" y="48"/>
                    <a:pt x="30" y="45"/>
                    <a:pt x="31" y="39"/>
                  </a:cubicBezTo>
                  <a:cubicBezTo>
                    <a:pt x="38" y="17"/>
                    <a:pt x="50" y="10"/>
                    <a:pt x="62" y="10"/>
                  </a:cubicBezTo>
                  <a:cubicBezTo>
                    <a:pt x="74" y="10"/>
                    <a:pt x="87" y="16"/>
                    <a:pt x="87" y="40"/>
                  </a:cubicBezTo>
                  <a:cubicBezTo>
                    <a:pt x="87" y="53"/>
                    <a:pt x="87" y="53"/>
                    <a:pt x="87" y="53"/>
                  </a:cubicBezTo>
                  <a:cubicBezTo>
                    <a:pt x="80" y="60"/>
                    <a:pt x="51" y="68"/>
                    <a:pt x="27" y="75"/>
                  </a:cubicBezTo>
                  <a:cubicBezTo>
                    <a:pt x="6" y="82"/>
                    <a:pt x="0" y="97"/>
                    <a:pt x="0" y="111"/>
                  </a:cubicBezTo>
                  <a:cubicBezTo>
                    <a:pt x="0" y="133"/>
                    <a:pt x="15" y="153"/>
                    <a:pt x="43" y="153"/>
                  </a:cubicBezTo>
                  <a:cubicBezTo>
                    <a:pt x="61" y="152"/>
                    <a:pt x="77" y="141"/>
                    <a:pt x="87" y="135"/>
                  </a:cubicBezTo>
                  <a:cubicBezTo>
                    <a:pt x="90" y="153"/>
                    <a:pt x="90" y="153"/>
                    <a:pt x="90" y="153"/>
                  </a:cubicBezTo>
                  <a:cubicBezTo>
                    <a:pt x="135" y="146"/>
                    <a:pt x="135" y="146"/>
                    <a:pt x="135" y="146"/>
                  </a:cubicBezTo>
                  <a:cubicBezTo>
                    <a:pt x="135" y="138"/>
                    <a:pt x="135" y="138"/>
                    <a:pt x="135" y="138"/>
                  </a:cubicBezTo>
                  <a:cubicBezTo>
                    <a:pt x="123" y="137"/>
                    <a:pt x="123" y="137"/>
                    <a:pt x="123" y="137"/>
                  </a:cubicBezTo>
                  <a:cubicBezTo>
                    <a:pt x="115" y="136"/>
                    <a:pt x="114" y="133"/>
                    <a:pt x="114" y="121"/>
                  </a:cubicBezTo>
                  <a:lnTo>
                    <a:pt x="114" y="39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25" name="Freeform 8"/>
            <p:cNvSpPr>
              <a:spLocks/>
            </p:cNvSpPr>
            <p:nvPr userDrawn="1"/>
          </p:nvSpPr>
          <p:spPr bwMode="gray">
            <a:xfrm>
              <a:off x="746" y="1977"/>
              <a:ext cx="375" cy="517"/>
            </a:xfrm>
            <a:custGeom>
              <a:avLst/>
              <a:gdLst>
                <a:gd name="T0" fmla="*/ 0 w 159"/>
                <a:gd name="T1" fmla="*/ 0 h 219"/>
                <a:gd name="T2" fmla="*/ 0 w 159"/>
                <a:gd name="T3" fmla="*/ 9 h 219"/>
                <a:gd name="T4" fmla="*/ 22 w 159"/>
                <a:gd name="T5" fmla="*/ 25 h 219"/>
                <a:gd name="T6" fmla="*/ 69 w 159"/>
                <a:gd name="T7" fmla="*/ 144 h 219"/>
                <a:gd name="T8" fmla="*/ 72 w 159"/>
                <a:gd name="T9" fmla="*/ 159 h 219"/>
                <a:gd name="T10" fmla="*/ 64 w 159"/>
                <a:gd name="T11" fmla="*/ 184 h 219"/>
                <a:gd name="T12" fmla="*/ 51 w 159"/>
                <a:gd name="T13" fmla="*/ 197 h 219"/>
                <a:gd name="T14" fmla="*/ 40 w 159"/>
                <a:gd name="T15" fmla="*/ 191 h 219"/>
                <a:gd name="T16" fmla="*/ 31 w 159"/>
                <a:gd name="T17" fmla="*/ 186 h 219"/>
                <a:gd name="T18" fmla="*/ 18 w 159"/>
                <a:gd name="T19" fmla="*/ 203 h 219"/>
                <a:gd name="T20" fmla="*/ 39 w 159"/>
                <a:gd name="T21" fmla="*/ 219 h 219"/>
                <a:gd name="T22" fmla="*/ 81 w 159"/>
                <a:gd name="T23" fmla="*/ 171 h 219"/>
                <a:gd name="T24" fmla="*/ 137 w 159"/>
                <a:gd name="T25" fmla="*/ 24 h 219"/>
                <a:gd name="T26" fmla="*/ 159 w 159"/>
                <a:gd name="T27" fmla="*/ 9 h 219"/>
                <a:gd name="T28" fmla="*/ 159 w 159"/>
                <a:gd name="T29" fmla="*/ 0 h 219"/>
                <a:gd name="T30" fmla="*/ 101 w 159"/>
                <a:gd name="T31" fmla="*/ 0 h 219"/>
                <a:gd name="T32" fmla="*/ 101 w 159"/>
                <a:gd name="T33" fmla="*/ 9 h 219"/>
                <a:gd name="T34" fmla="*/ 117 w 159"/>
                <a:gd name="T35" fmla="*/ 11 h 219"/>
                <a:gd name="T36" fmla="*/ 121 w 159"/>
                <a:gd name="T37" fmla="*/ 21 h 219"/>
                <a:gd name="T38" fmla="*/ 88 w 159"/>
                <a:gd name="T39" fmla="*/ 119 h 219"/>
                <a:gd name="T40" fmla="*/ 87 w 159"/>
                <a:gd name="T41" fmla="*/ 119 h 219"/>
                <a:gd name="T42" fmla="*/ 51 w 159"/>
                <a:gd name="T43" fmla="*/ 19 h 219"/>
                <a:gd name="T44" fmla="*/ 55 w 159"/>
                <a:gd name="T45" fmla="*/ 10 h 219"/>
                <a:gd name="T46" fmla="*/ 68 w 159"/>
                <a:gd name="T47" fmla="*/ 9 h 219"/>
                <a:gd name="T48" fmla="*/ 68 w 159"/>
                <a:gd name="T49" fmla="*/ 0 h 219"/>
                <a:gd name="T50" fmla="*/ 0 w 159"/>
                <a:gd name="T51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9" h="219">
                  <a:moveTo>
                    <a:pt x="0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14" y="10"/>
                    <a:pt x="17" y="11"/>
                    <a:pt x="22" y="25"/>
                  </a:cubicBezTo>
                  <a:cubicBezTo>
                    <a:pt x="37" y="60"/>
                    <a:pt x="62" y="124"/>
                    <a:pt x="69" y="144"/>
                  </a:cubicBezTo>
                  <a:cubicBezTo>
                    <a:pt x="71" y="149"/>
                    <a:pt x="72" y="154"/>
                    <a:pt x="72" y="159"/>
                  </a:cubicBezTo>
                  <a:cubicBezTo>
                    <a:pt x="72" y="166"/>
                    <a:pt x="69" y="175"/>
                    <a:pt x="64" y="184"/>
                  </a:cubicBezTo>
                  <a:cubicBezTo>
                    <a:pt x="60" y="194"/>
                    <a:pt x="55" y="197"/>
                    <a:pt x="51" y="197"/>
                  </a:cubicBezTo>
                  <a:cubicBezTo>
                    <a:pt x="48" y="197"/>
                    <a:pt x="46" y="196"/>
                    <a:pt x="40" y="191"/>
                  </a:cubicBezTo>
                  <a:cubicBezTo>
                    <a:pt x="37" y="188"/>
                    <a:pt x="35" y="186"/>
                    <a:pt x="31" y="186"/>
                  </a:cubicBezTo>
                  <a:cubicBezTo>
                    <a:pt x="26" y="186"/>
                    <a:pt x="18" y="194"/>
                    <a:pt x="18" y="203"/>
                  </a:cubicBezTo>
                  <a:cubicBezTo>
                    <a:pt x="18" y="210"/>
                    <a:pt x="27" y="219"/>
                    <a:pt x="39" y="219"/>
                  </a:cubicBezTo>
                  <a:cubicBezTo>
                    <a:pt x="51" y="219"/>
                    <a:pt x="66" y="215"/>
                    <a:pt x="81" y="171"/>
                  </a:cubicBezTo>
                  <a:cubicBezTo>
                    <a:pt x="100" y="118"/>
                    <a:pt x="127" y="45"/>
                    <a:pt x="137" y="24"/>
                  </a:cubicBezTo>
                  <a:cubicBezTo>
                    <a:pt x="142" y="12"/>
                    <a:pt x="144" y="10"/>
                    <a:pt x="159" y="9"/>
                  </a:cubicBezTo>
                  <a:cubicBezTo>
                    <a:pt x="159" y="0"/>
                    <a:pt x="159" y="0"/>
                    <a:pt x="159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9"/>
                    <a:pt x="101" y="9"/>
                    <a:pt x="101" y="9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22" y="11"/>
                    <a:pt x="123" y="15"/>
                    <a:pt x="121" y="21"/>
                  </a:cubicBezTo>
                  <a:cubicBezTo>
                    <a:pt x="117" y="39"/>
                    <a:pt x="101" y="84"/>
                    <a:pt x="88" y="119"/>
                  </a:cubicBezTo>
                  <a:cubicBezTo>
                    <a:pt x="87" y="119"/>
                    <a:pt x="87" y="119"/>
                    <a:pt x="87" y="119"/>
                  </a:cubicBezTo>
                  <a:cubicBezTo>
                    <a:pt x="74" y="83"/>
                    <a:pt x="62" y="51"/>
                    <a:pt x="51" y="19"/>
                  </a:cubicBezTo>
                  <a:cubicBezTo>
                    <a:pt x="49" y="14"/>
                    <a:pt x="48" y="11"/>
                    <a:pt x="55" y="10"/>
                  </a:cubicBezTo>
                  <a:cubicBezTo>
                    <a:pt x="68" y="9"/>
                    <a:pt x="68" y="9"/>
                    <a:pt x="68" y="9"/>
                  </a:cubicBezTo>
                  <a:cubicBezTo>
                    <a:pt x="68" y="0"/>
                    <a:pt x="68" y="0"/>
                    <a:pt x="6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26" name="Freeform 9"/>
            <p:cNvSpPr>
              <a:spLocks noEditPoints="1"/>
            </p:cNvSpPr>
            <p:nvPr userDrawn="1"/>
          </p:nvSpPr>
          <p:spPr bwMode="gray">
            <a:xfrm>
              <a:off x="1124" y="1969"/>
              <a:ext cx="304" cy="362"/>
            </a:xfrm>
            <a:custGeom>
              <a:avLst/>
              <a:gdLst>
                <a:gd name="T0" fmla="*/ 129 w 129"/>
                <a:gd name="T1" fmla="*/ 60 h 153"/>
                <a:gd name="T2" fmla="*/ 69 w 129"/>
                <a:gd name="T3" fmla="*/ 0 h 153"/>
                <a:gd name="T4" fmla="*/ 0 w 129"/>
                <a:gd name="T5" fmla="*/ 78 h 153"/>
                <a:gd name="T6" fmla="*/ 69 w 129"/>
                <a:gd name="T7" fmla="*/ 153 h 153"/>
                <a:gd name="T8" fmla="*/ 124 w 129"/>
                <a:gd name="T9" fmla="*/ 120 h 153"/>
                <a:gd name="T10" fmla="*/ 114 w 129"/>
                <a:gd name="T11" fmla="*/ 115 h 153"/>
                <a:gd name="T12" fmla="*/ 75 w 129"/>
                <a:gd name="T13" fmla="*/ 138 h 153"/>
                <a:gd name="T14" fmla="*/ 31 w 129"/>
                <a:gd name="T15" fmla="*/ 71 h 153"/>
                <a:gd name="T16" fmla="*/ 117 w 129"/>
                <a:gd name="T17" fmla="*/ 71 h 153"/>
                <a:gd name="T18" fmla="*/ 129 w 129"/>
                <a:gd name="T19" fmla="*/ 60 h 153"/>
                <a:gd name="T20" fmla="*/ 98 w 129"/>
                <a:gd name="T21" fmla="*/ 50 h 153"/>
                <a:gd name="T22" fmla="*/ 88 w 129"/>
                <a:gd name="T23" fmla="*/ 60 h 153"/>
                <a:gd name="T24" fmla="*/ 32 w 129"/>
                <a:gd name="T25" fmla="*/ 60 h 153"/>
                <a:gd name="T26" fmla="*/ 67 w 129"/>
                <a:gd name="T27" fmla="*/ 10 h 153"/>
                <a:gd name="T28" fmla="*/ 98 w 129"/>
                <a:gd name="T29" fmla="*/ 5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" h="153">
                  <a:moveTo>
                    <a:pt x="129" y="60"/>
                  </a:moveTo>
                  <a:cubicBezTo>
                    <a:pt x="129" y="42"/>
                    <a:pt x="124" y="0"/>
                    <a:pt x="69" y="0"/>
                  </a:cubicBezTo>
                  <a:cubicBezTo>
                    <a:pt x="22" y="0"/>
                    <a:pt x="0" y="33"/>
                    <a:pt x="0" y="78"/>
                  </a:cubicBezTo>
                  <a:cubicBezTo>
                    <a:pt x="0" y="125"/>
                    <a:pt x="21" y="153"/>
                    <a:pt x="69" y="153"/>
                  </a:cubicBezTo>
                  <a:cubicBezTo>
                    <a:pt x="98" y="152"/>
                    <a:pt x="115" y="139"/>
                    <a:pt x="124" y="120"/>
                  </a:cubicBezTo>
                  <a:cubicBezTo>
                    <a:pt x="114" y="115"/>
                    <a:pt x="114" y="115"/>
                    <a:pt x="114" y="115"/>
                  </a:cubicBezTo>
                  <a:cubicBezTo>
                    <a:pt x="106" y="128"/>
                    <a:pt x="95" y="138"/>
                    <a:pt x="75" y="138"/>
                  </a:cubicBezTo>
                  <a:cubicBezTo>
                    <a:pt x="38" y="138"/>
                    <a:pt x="31" y="102"/>
                    <a:pt x="31" y="71"/>
                  </a:cubicBezTo>
                  <a:cubicBezTo>
                    <a:pt x="117" y="71"/>
                    <a:pt x="117" y="71"/>
                    <a:pt x="117" y="71"/>
                  </a:cubicBezTo>
                  <a:cubicBezTo>
                    <a:pt x="124" y="71"/>
                    <a:pt x="129" y="70"/>
                    <a:pt x="129" y="60"/>
                  </a:cubicBezTo>
                  <a:close/>
                  <a:moveTo>
                    <a:pt x="98" y="50"/>
                  </a:moveTo>
                  <a:cubicBezTo>
                    <a:pt x="98" y="56"/>
                    <a:pt x="96" y="60"/>
                    <a:pt x="88" y="60"/>
                  </a:cubicBezTo>
                  <a:cubicBezTo>
                    <a:pt x="32" y="60"/>
                    <a:pt x="32" y="60"/>
                    <a:pt x="32" y="60"/>
                  </a:cubicBezTo>
                  <a:cubicBezTo>
                    <a:pt x="32" y="48"/>
                    <a:pt x="36" y="10"/>
                    <a:pt x="67" y="10"/>
                  </a:cubicBezTo>
                  <a:cubicBezTo>
                    <a:pt x="95" y="10"/>
                    <a:pt x="98" y="39"/>
                    <a:pt x="98" y="50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27" name="Freeform 10"/>
            <p:cNvSpPr>
              <a:spLocks/>
            </p:cNvSpPr>
            <p:nvPr userDrawn="1"/>
          </p:nvSpPr>
          <p:spPr bwMode="gray">
            <a:xfrm>
              <a:off x="1473" y="1969"/>
              <a:ext cx="246" cy="352"/>
            </a:xfrm>
            <a:custGeom>
              <a:avLst/>
              <a:gdLst>
                <a:gd name="T0" fmla="*/ 46 w 104"/>
                <a:gd name="T1" fmla="*/ 0 h 149"/>
                <a:gd name="T2" fmla="*/ 0 w 104"/>
                <a:gd name="T3" fmla="*/ 7 h 149"/>
                <a:gd name="T4" fmla="*/ 0 w 104"/>
                <a:gd name="T5" fmla="*/ 15 h 149"/>
                <a:gd name="T6" fmla="*/ 12 w 104"/>
                <a:gd name="T7" fmla="*/ 16 h 149"/>
                <a:gd name="T8" fmla="*/ 21 w 104"/>
                <a:gd name="T9" fmla="*/ 30 h 149"/>
                <a:gd name="T10" fmla="*/ 21 w 104"/>
                <a:gd name="T11" fmla="*/ 149 h 149"/>
                <a:gd name="T12" fmla="*/ 49 w 104"/>
                <a:gd name="T13" fmla="*/ 149 h 149"/>
                <a:gd name="T14" fmla="*/ 49 w 104"/>
                <a:gd name="T15" fmla="*/ 54 h 149"/>
                <a:gd name="T16" fmla="*/ 66 w 104"/>
                <a:gd name="T17" fmla="*/ 23 h 149"/>
                <a:gd name="T18" fmla="*/ 85 w 104"/>
                <a:gd name="T19" fmla="*/ 30 h 149"/>
                <a:gd name="T20" fmla="*/ 91 w 104"/>
                <a:gd name="T21" fmla="*/ 31 h 149"/>
                <a:gd name="T22" fmla="*/ 104 w 104"/>
                <a:gd name="T23" fmla="*/ 14 h 149"/>
                <a:gd name="T24" fmla="*/ 89 w 104"/>
                <a:gd name="T25" fmla="*/ 0 h 149"/>
                <a:gd name="T26" fmla="*/ 49 w 104"/>
                <a:gd name="T27" fmla="*/ 24 h 149"/>
                <a:gd name="T28" fmla="*/ 46 w 104"/>
                <a:gd name="T2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4" h="149">
                  <a:moveTo>
                    <a:pt x="46" y="0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7"/>
                    <a:pt x="21" y="19"/>
                    <a:pt x="21" y="30"/>
                  </a:cubicBezTo>
                  <a:cubicBezTo>
                    <a:pt x="21" y="149"/>
                    <a:pt x="21" y="149"/>
                    <a:pt x="21" y="149"/>
                  </a:cubicBezTo>
                  <a:cubicBezTo>
                    <a:pt x="49" y="149"/>
                    <a:pt x="49" y="149"/>
                    <a:pt x="49" y="149"/>
                  </a:cubicBezTo>
                  <a:cubicBezTo>
                    <a:pt x="49" y="54"/>
                    <a:pt x="49" y="54"/>
                    <a:pt x="49" y="54"/>
                  </a:cubicBezTo>
                  <a:cubicBezTo>
                    <a:pt x="49" y="31"/>
                    <a:pt x="59" y="23"/>
                    <a:pt x="66" y="23"/>
                  </a:cubicBezTo>
                  <a:cubicBezTo>
                    <a:pt x="71" y="23"/>
                    <a:pt x="76" y="25"/>
                    <a:pt x="85" y="30"/>
                  </a:cubicBezTo>
                  <a:cubicBezTo>
                    <a:pt x="87" y="31"/>
                    <a:pt x="89" y="31"/>
                    <a:pt x="91" y="31"/>
                  </a:cubicBezTo>
                  <a:cubicBezTo>
                    <a:pt x="98" y="31"/>
                    <a:pt x="104" y="24"/>
                    <a:pt x="104" y="14"/>
                  </a:cubicBezTo>
                  <a:cubicBezTo>
                    <a:pt x="104" y="8"/>
                    <a:pt x="100" y="0"/>
                    <a:pt x="89" y="0"/>
                  </a:cubicBezTo>
                  <a:cubicBezTo>
                    <a:pt x="78" y="0"/>
                    <a:pt x="69" y="6"/>
                    <a:pt x="49" y="24"/>
                  </a:cubicBezTo>
                  <a:lnTo>
                    <a:pt x="46" y="0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28" name="Freeform 11"/>
            <p:cNvSpPr>
              <a:spLocks/>
            </p:cNvSpPr>
            <p:nvPr userDrawn="1"/>
          </p:nvSpPr>
          <p:spPr bwMode="gray">
            <a:xfrm>
              <a:off x="2362" y="1969"/>
              <a:ext cx="245" cy="352"/>
            </a:xfrm>
            <a:custGeom>
              <a:avLst/>
              <a:gdLst>
                <a:gd name="T0" fmla="*/ 46 w 104"/>
                <a:gd name="T1" fmla="*/ 0 h 149"/>
                <a:gd name="T2" fmla="*/ 49 w 104"/>
                <a:gd name="T3" fmla="*/ 24 h 149"/>
                <a:gd name="T4" fmla="*/ 89 w 104"/>
                <a:gd name="T5" fmla="*/ 0 h 149"/>
                <a:gd name="T6" fmla="*/ 104 w 104"/>
                <a:gd name="T7" fmla="*/ 15 h 149"/>
                <a:gd name="T8" fmla="*/ 91 w 104"/>
                <a:gd name="T9" fmla="*/ 31 h 149"/>
                <a:gd name="T10" fmla="*/ 85 w 104"/>
                <a:gd name="T11" fmla="*/ 30 h 149"/>
                <a:gd name="T12" fmla="*/ 66 w 104"/>
                <a:gd name="T13" fmla="*/ 23 h 149"/>
                <a:gd name="T14" fmla="*/ 49 w 104"/>
                <a:gd name="T15" fmla="*/ 54 h 149"/>
                <a:gd name="T16" fmla="*/ 49 w 104"/>
                <a:gd name="T17" fmla="*/ 149 h 149"/>
                <a:gd name="T18" fmla="*/ 21 w 104"/>
                <a:gd name="T19" fmla="*/ 149 h 149"/>
                <a:gd name="T20" fmla="*/ 21 w 104"/>
                <a:gd name="T21" fmla="*/ 30 h 149"/>
                <a:gd name="T22" fmla="*/ 12 w 104"/>
                <a:gd name="T23" fmla="*/ 16 h 149"/>
                <a:gd name="T24" fmla="*/ 0 w 104"/>
                <a:gd name="T25" fmla="*/ 15 h 149"/>
                <a:gd name="T26" fmla="*/ 0 w 104"/>
                <a:gd name="T27" fmla="*/ 7 h 149"/>
                <a:gd name="T28" fmla="*/ 46 w 104"/>
                <a:gd name="T2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4" h="149">
                  <a:moveTo>
                    <a:pt x="46" y="0"/>
                  </a:moveTo>
                  <a:cubicBezTo>
                    <a:pt x="49" y="24"/>
                    <a:pt x="49" y="24"/>
                    <a:pt x="49" y="24"/>
                  </a:cubicBezTo>
                  <a:cubicBezTo>
                    <a:pt x="69" y="7"/>
                    <a:pt x="78" y="0"/>
                    <a:pt x="89" y="0"/>
                  </a:cubicBezTo>
                  <a:cubicBezTo>
                    <a:pt x="100" y="0"/>
                    <a:pt x="104" y="8"/>
                    <a:pt x="104" y="15"/>
                  </a:cubicBezTo>
                  <a:cubicBezTo>
                    <a:pt x="104" y="24"/>
                    <a:pt x="98" y="31"/>
                    <a:pt x="91" y="31"/>
                  </a:cubicBezTo>
                  <a:cubicBezTo>
                    <a:pt x="89" y="31"/>
                    <a:pt x="87" y="31"/>
                    <a:pt x="85" y="30"/>
                  </a:cubicBezTo>
                  <a:cubicBezTo>
                    <a:pt x="76" y="25"/>
                    <a:pt x="71" y="23"/>
                    <a:pt x="66" y="23"/>
                  </a:cubicBezTo>
                  <a:cubicBezTo>
                    <a:pt x="59" y="23"/>
                    <a:pt x="49" y="31"/>
                    <a:pt x="49" y="54"/>
                  </a:cubicBezTo>
                  <a:cubicBezTo>
                    <a:pt x="49" y="149"/>
                    <a:pt x="49" y="149"/>
                    <a:pt x="49" y="149"/>
                  </a:cubicBezTo>
                  <a:cubicBezTo>
                    <a:pt x="21" y="149"/>
                    <a:pt x="21" y="149"/>
                    <a:pt x="21" y="149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19"/>
                    <a:pt x="20" y="18"/>
                    <a:pt x="12" y="1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0" y="7"/>
                    <a:pt x="0" y="7"/>
                  </a:cubicBezTo>
                  <a:lnTo>
                    <a:pt x="46" y="0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29" name="Freeform 12"/>
            <p:cNvSpPr>
              <a:spLocks/>
            </p:cNvSpPr>
            <p:nvPr userDrawn="1"/>
          </p:nvSpPr>
          <p:spPr bwMode="gray">
            <a:xfrm>
              <a:off x="1896" y="1825"/>
              <a:ext cx="423" cy="508"/>
            </a:xfrm>
            <a:custGeom>
              <a:avLst/>
              <a:gdLst>
                <a:gd name="T0" fmla="*/ 174 w 179"/>
                <a:gd name="T1" fmla="*/ 12 h 215"/>
                <a:gd name="T2" fmla="*/ 111 w 179"/>
                <a:gd name="T3" fmla="*/ 0 h 215"/>
                <a:gd name="T4" fmla="*/ 27 w 179"/>
                <a:gd name="T5" fmla="*/ 31 h 215"/>
                <a:gd name="T6" fmla="*/ 0 w 179"/>
                <a:gd name="T7" fmla="*/ 109 h 215"/>
                <a:gd name="T8" fmla="*/ 28 w 179"/>
                <a:gd name="T9" fmla="*/ 190 h 215"/>
                <a:gd name="T10" fmla="*/ 109 w 179"/>
                <a:gd name="T11" fmla="*/ 215 h 215"/>
                <a:gd name="T12" fmla="*/ 175 w 179"/>
                <a:gd name="T13" fmla="*/ 201 h 215"/>
                <a:gd name="T14" fmla="*/ 179 w 179"/>
                <a:gd name="T15" fmla="*/ 151 h 215"/>
                <a:gd name="T16" fmla="*/ 170 w 179"/>
                <a:gd name="T17" fmla="*/ 151 h 215"/>
                <a:gd name="T18" fmla="*/ 108 w 179"/>
                <a:gd name="T19" fmla="*/ 205 h 215"/>
                <a:gd name="T20" fmla="*/ 33 w 179"/>
                <a:gd name="T21" fmla="*/ 108 h 215"/>
                <a:gd name="T22" fmla="*/ 108 w 179"/>
                <a:gd name="T23" fmla="*/ 10 h 215"/>
                <a:gd name="T24" fmla="*/ 165 w 179"/>
                <a:gd name="T25" fmla="*/ 58 h 215"/>
                <a:gd name="T26" fmla="*/ 174 w 179"/>
                <a:gd name="T27" fmla="*/ 58 h 215"/>
                <a:gd name="T28" fmla="*/ 174 w 179"/>
                <a:gd name="T29" fmla="*/ 12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9" h="215">
                  <a:moveTo>
                    <a:pt x="174" y="12"/>
                  </a:moveTo>
                  <a:cubicBezTo>
                    <a:pt x="161" y="5"/>
                    <a:pt x="138" y="0"/>
                    <a:pt x="111" y="0"/>
                  </a:cubicBezTo>
                  <a:cubicBezTo>
                    <a:pt x="74" y="0"/>
                    <a:pt x="45" y="11"/>
                    <a:pt x="27" y="31"/>
                  </a:cubicBezTo>
                  <a:cubicBezTo>
                    <a:pt x="10" y="50"/>
                    <a:pt x="0" y="75"/>
                    <a:pt x="0" y="109"/>
                  </a:cubicBezTo>
                  <a:cubicBezTo>
                    <a:pt x="0" y="144"/>
                    <a:pt x="10" y="172"/>
                    <a:pt x="28" y="190"/>
                  </a:cubicBezTo>
                  <a:cubicBezTo>
                    <a:pt x="47" y="208"/>
                    <a:pt x="76" y="215"/>
                    <a:pt x="109" y="215"/>
                  </a:cubicBezTo>
                  <a:cubicBezTo>
                    <a:pt x="133" y="215"/>
                    <a:pt x="161" y="209"/>
                    <a:pt x="175" y="201"/>
                  </a:cubicBezTo>
                  <a:cubicBezTo>
                    <a:pt x="179" y="151"/>
                    <a:pt x="179" y="151"/>
                    <a:pt x="179" y="151"/>
                  </a:cubicBezTo>
                  <a:cubicBezTo>
                    <a:pt x="170" y="151"/>
                    <a:pt x="170" y="151"/>
                    <a:pt x="170" y="151"/>
                  </a:cubicBezTo>
                  <a:cubicBezTo>
                    <a:pt x="162" y="182"/>
                    <a:pt x="147" y="205"/>
                    <a:pt x="108" y="205"/>
                  </a:cubicBezTo>
                  <a:cubicBezTo>
                    <a:pt x="46" y="205"/>
                    <a:pt x="33" y="144"/>
                    <a:pt x="33" y="108"/>
                  </a:cubicBezTo>
                  <a:cubicBezTo>
                    <a:pt x="33" y="59"/>
                    <a:pt x="53" y="10"/>
                    <a:pt x="108" y="10"/>
                  </a:cubicBezTo>
                  <a:cubicBezTo>
                    <a:pt x="139" y="10"/>
                    <a:pt x="160" y="23"/>
                    <a:pt x="165" y="58"/>
                  </a:cubicBezTo>
                  <a:cubicBezTo>
                    <a:pt x="174" y="58"/>
                    <a:pt x="174" y="58"/>
                    <a:pt x="174" y="58"/>
                  </a:cubicBezTo>
                  <a:lnTo>
                    <a:pt x="174" y="12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0" name="Freeform 13"/>
            <p:cNvSpPr>
              <a:spLocks noEditPoints="1"/>
            </p:cNvSpPr>
            <p:nvPr userDrawn="1"/>
          </p:nvSpPr>
          <p:spPr bwMode="gray">
            <a:xfrm>
              <a:off x="2617" y="1969"/>
              <a:ext cx="337" cy="362"/>
            </a:xfrm>
            <a:custGeom>
              <a:avLst/>
              <a:gdLst>
                <a:gd name="T0" fmla="*/ 72 w 143"/>
                <a:gd name="T1" fmla="*/ 0 h 153"/>
                <a:gd name="T2" fmla="*/ 0 w 143"/>
                <a:gd name="T3" fmla="*/ 77 h 153"/>
                <a:gd name="T4" fmla="*/ 72 w 143"/>
                <a:gd name="T5" fmla="*/ 153 h 153"/>
                <a:gd name="T6" fmla="*/ 143 w 143"/>
                <a:gd name="T7" fmla="*/ 77 h 153"/>
                <a:gd name="T8" fmla="*/ 72 w 143"/>
                <a:gd name="T9" fmla="*/ 0 h 153"/>
                <a:gd name="T10" fmla="*/ 31 w 143"/>
                <a:gd name="T11" fmla="*/ 77 h 153"/>
                <a:gd name="T12" fmla="*/ 72 w 143"/>
                <a:gd name="T13" fmla="*/ 11 h 153"/>
                <a:gd name="T14" fmla="*/ 112 w 143"/>
                <a:gd name="T15" fmla="*/ 77 h 153"/>
                <a:gd name="T16" fmla="*/ 72 w 143"/>
                <a:gd name="T17" fmla="*/ 143 h 153"/>
                <a:gd name="T18" fmla="*/ 31 w 143"/>
                <a:gd name="T19" fmla="*/ 77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3" h="153">
                  <a:moveTo>
                    <a:pt x="72" y="0"/>
                  </a:moveTo>
                  <a:cubicBezTo>
                    <a:pt x="24" y="0"/>
                    <a:pt x="0" y="28"/>
                    <a:pt x="0" y="77"/>
                  </a:cubicBezTo>
                  <a:cubicBezTo>
                    <a:pt x="0" y="125"/>
                    <a:pt x="24" y="153"/>
                    <a:pt x="72" y="153"/>
                  </a:cubicBezTo>
                  <a:cubicBezTo>
                    <a:pt x="120" y="153"/>
                    <a:pt x="143" y="125"/>
                    <a:pt x="143" y="77"/>
                  </a:cubicBezTo>
                  <a:cubicBezTo>
                    <a:pt x="143" y="28"/>
                    <a:pt x="120" y="0"/>
                    <a:pt x="72" y="0"/>
                  </a:cubicBezTo>
                  <a:close/>
                  <a:moveTo>
                    <a:pt x="31" y="77"/>
                  </a:moveTo>
                  <a:cubicBezTo>
                    <a:pt x="31" y="36"/>
                    <a:pt x="44" y="11"/>
                    <a:pt x="72" y="11"/>
                  </a:cubicBezTo>
                  <a:cubicBezTo>
                    <a:pt x="99" y="11"/>
                    <a:pt x="112" y="36"/>
                    <a:pt x="112" y="77"/>
                  </a:cubicBezTo>
                  <a:cubicBezTo>
                    <a:pt x="112" y="118"/>
                    <a:pt x="99" y="143"/>
                    <a:pt x="72" y="143"/>
                  </a:cubicBezTo>
                  <a:cubicBezTo>
                    <a:pt x="44" y="143"/>
                    <a:pt x="31" y="118"/>
                    <a:pt x="31" y="77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1" name="Freeform 14"/>
            <p:cNvSpPr>
              <a:spLocks noEditPoints="1"/>
            </p:cNvSpPr>
            <p:nvPr userDrawn="1"/>
          </p:nvSpPr>
          <p:spPr bwMode="gray">
            <a:xfrm>
              <a:off x="3002" y="1969"/>
              <a:ext cx="373" cy="522"/>
            </a:xfrm>
            <a:custGeom>
              <a:avLst/>
              <a:gdLst>
                <a:gd name="T0" fmla="*/ 49 w 158"/>
                <a:gd name="T1" fmla="*/ 54 h 221"/>
                <a:gd name="T2" fmla="*/ 53 w 158"/>
                <a:gd name="T3" fmla="*/ 37 h 221"/>
                <a:gd name="T4" fmla="*/ 88 w 158"/>
                <a:gd name="T5" fmla="*/ 16 h 221"/>
                <a:gd name="T6" fmla="*/ 127 w 158"/>
                <a:gd name="T7" fmla="*/ 75 h 221"/>
                <a:gd name="T8" fmla="*/ 83 w 158"/>
                <a:gd name="T9" fmla="*/ 143 h 221"/>
                <a:gd name="T10" fmla="*/ 51 w 158"/>
                <a:gd name="T11" fmla="*/ 121 h 221"/>
                <a:gd name="T12" fmla="*/ 49 w 158"/>
                <a:gd name="T13" fmla="*/ 103 h 221"/>
                <a:gd name="T14" fmla="*/ 49 w 158"/>
                <a:gd name="T15" fmla="*/ 54 h 221"/>
                <a:gd name="T16" fmla="*/ 0 w 158"/>
                <a:gd name="T17" fmla="*/ 7 h 221"/>
                <a:gd name="T18" fmla="*/ 0 w 158"/>
                <a:gd name="T19" fmla="*/ 15 h 221"/>
                <a:gd name="T20" fmla="*/ 11 w 158"/>
                <a:gd name="T21" fmla="*/ 16 h 221"/>
                <a:gd name="T22" fmla="*/ 21 w 158"/>
                <a:gd name="T23" fmla="*/ 30 h 221"/>
                <a:gd name="T24" fmla="*/ 21 w 158"/>
                <a:gd name="T25" fmla="*/ 221 h 221"/>
                <a:gd name="T26" fmla="*/ 49 w 158"/>
                <a:gd name="T27" fmla="*/ 221 h 221"/>
                <a:gd name="T28" fmla="*/ 49 w 158"/>
                <a:gd name="T29" fmla="*/ 146 h 221"/>
                <a:gd name="T30" fmla="*/ 83 w 158"/>
                <a:gd name="T31" fmla="*/ 153 h 221"/>
                <a:gd name="T32" fmla="*/ 158 w 158"/>
                <a:gd name="T33" fmla="*/ 73 h 221"/>
                <a:gd name="T34" fmla="*/ 100 w 158"/>
                <a:gd name="T35" fmla="*/ 0 h 221"/>
                <a:gd name="T36" fmla="*/ 49 w 158"/>
                <a:gd name="T37" fmla="*/ 22 h 221"/>
                <a:gd name="T38" fmla="*/ 45 w 158"/>
                <a:gd name="T39" fmla="*/ 0 h 221"/>
                <a:gd name="T40" fmla="*/ 0 w 158"/>
                <a:gd name="T41" fmla="*/ 7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8" h="221">
                  <a:moveTo>
                    <a:pt x="49" y="54"/>
                  </a:moveTo>
                  <a:cubicBezTo>
                    <a:pt x="49" y="47"/>
                    <a:pt x="50" y="42"/>
                    <a:pt x="53" y="37"/>
                  </a:cubicBezTo>
                  <a:cubicBezTo>
                    <a:pt x="60" y="23"/>
                    <a:pt x="72" y="16"/>
                    <a:pt x="88" y="16"/>
                  </a:cubicBezTo>
                  <a:cubicBezTo>
                    <a:pt x="100" y="16"/>
                    <a:pt x="127" y="24"/>
                    <a:pt x="127" y="75"/>
                  </a:cubicBezTo>
                  <a:cubicBezTo>
                    <a:pt x="127" y="119"/>
                    <a:pt x="113" y="143"/>
                    <a:pt x="83" y="143"/>
                  </a:cubicBezTo>
                  <a:cubicBezTo>
                    <a:pt x="68" y="143"/>
                    <a:pt x="56" y="135"/>
                    <a:pt x="51" y="121"/>
                  </a:cubicBezTo>
                  <a:cubicBezTo>
                    <a:pt x="49" y="116"/>
                    <a:pt x="49" y="110"/>
                    <a:pt x="49" y="103"/>
                  </a:cubicBezTo>
                  <a:lnTo>
                    <a:pt x="49" y="54"/>
                  </a:lnTo>
                  <a:close/>
                  <a:moveTo>
                    <a:pt x="0" y="7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9" y="18"/>
                    <a:pt x="21" y="19"/>
                    <a:pt x="21" y="30"/>
                  </a:cubicBezTo>
                  <a:cubicBezTo>
                    <a:pt x="21" y="221"/>
                    <a:pt x="21" y="221"/>
                    <a:pt x="21" y="221"/>
                  </a:cubicBezTo>
                  <a:cubicBezTo>
                    <a:pt x="49" y="221"/>
                    <a:pt x="49" y="221"/>
                    <a:pt x="49" y="221"/>
                  </a:cubicBezTo>
                  <a:cubicBezTo>
                    <a:pt x="49" y="146"/>
                    <a:pt x="49" y="146"/>
                    <a:pt x="49" y="146"/>
                  </a:cubicBezTo>
                  <a:cubicBezTo>
                    <a:pt x="55" y="150"/>
                    <a:pt x="69" y="153"/>
                    <a:pt x="83" y="153"/>
                  </a:cubicBezTo>
                  <a:cubicBezTo>
                    <a:pt x="123" y="153"/>
                    <a:pt x="158" y="135"/>
                    <a:pt x="158" y="73"/>
                  </a:cubicBezTo>
                  <a:cubicBezTo>
                    <a:pt x="158" y="52"/>
                    <a:pt x="154" y="0"/>
                    <a:pt x="100" y="0"/>
                  </a:cubicBezTo>
                  <a:cubicBezTo>
                    <a:pt x="78" y="0"/>
                    <a:pt x="61" y="15"/>
                    <a:pt x="49" y="22"/>
                  </a:cubicBezTo>
                  <a:cubicBezTo>
                    <a:pt x="45" y="0"/>
                    <a:pt x="45" y="0"/>
                    <a:pt x="45" y="0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2" name="Freeform 15"/>
            <p:cNvSpPr>
              <a:spLocks noEditPoints="1"/>
            </p:cNvSpPr>
            <p:nvPr userDrawn="1"/>
          </p:nvSpPr>
          <p:spPr bwMode="gray">
            <a:xfrm>
              <a:off x="5480" y="1969"/>
              <a:ext cx="302" cy="364"/>
            </a:xfrm>
            <a:custGeom>
              <a:avLst/>
              <a:gdLst>
                <a:gd name="T0" fmla="*/ 116 w 128"/>
                <a:gd name="T1" fmla="*/ 71 h 154"/>
                <a:gd name="T2" fmla="*/ 31 w 128"/>
                <a:gd name="T3" fmla="*/ 71 h 154"/>
                <a:gd name="T4" fmla="*/ 74 w 128"/>
                <a:gd name="T5" fmla="*/ 138 h 154"/>
                <a:gd name="T6" fmla="*/ 113 w 128"/>
                <a:gd name="T7" fmla="*/ 115 h 154"/>
                <a:gd name="T8" fmla="*/ 123 w 128"/>
                <a:gd name="T9" fmla="*/ 120 h 154"/>
                <a:gd name="T10" fmla="*/ 68 w 128"/>
                <a:gd name="T11" fmla="*/ 153 h 154"/>
                <a:gd name="T12" fmla="*/ 0 w 128"/>
                <a:gd name="T13" fmla="*/ 78 h 154"/>
                <a:gd name="T14" fmla="*/ 68 w 128"/>
                <a:gd name="T15" fmla="*/ 0 h 154"/>
                <a:gd name="T16" fmla="*/ 128 w 128"/>
                <a:gd name="T17" fmla="*/ 60 h 154"/>
                <a:gd name="T18" fmla="*/ 116 w 128"/>
                <a:gd name="T19" fmla="*/ 71 h 154"/>
                <a:gd name="T20" fmla="*/ 31 w 128"/>
                <a:gd name="T21" fmla="*/ 60 h 154"/>
                <a:gd name="T22" fmla="*/ 66 w 128"/>
                <a:gd name="T23" fmla="*/ 11 h 154"/>
                <a:gd name="T24" fmla="*/ 97 w 128"/>
                <a:gd name="T25" fmla="*/ 50 h 154"/>
                <a:gd name="T26" fmla="*/ 87 w 128"/>
                <a:gd name="T27" fmla="*/ 60 h 154"/>
                <a:gd name="T28" fmla="*/ 31 w 128"/>
                <a:gd name="T29" fmla="*/ 6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8" h="154">
                  <a:moveTo>
                    <a:pt x="116" y="71"/>
                  </a:moveTo>
                  <a:cubicBezTo>
                    <a:pt x="31" y="71"/>
                    <a:pt x="31" y="71"/>
                    <a:pt x="31" y="71"/>
                  </a:cubicBezTo>
                  <a:cubicBezTo>
                    <a:pt x="30" y="102"/>
                    <a:pt x="37" y="138"/>
                    <a:pt x="74" y="138"/>
                  </a:cubicBezTo>
                  <a:cubicBezTo>
                    <a:pt x="94" y="138"/>
                    <a:pt x="105" y="128"/>
                    <a:pt x="113" y="115"/>
                  </a:cubicBezTo>
                  <a:cubicBezTo>
                    <a:pt x="123" y="120"/>
                    <a:pt x="123" y="120"/>
                    <a:pt x="123" y="120"/>
                  </a:cubicBezTo>
                  <a:cubicBezTo>
                    <a:pt x="114" y="139"/>
                    <a:pt x="97" y="153"/>
                    <a:pt x="68" y="153"/>
                  </a:cubicBezTo>
                  <a:cubicBezTo>
                    <a:pt x="20" y="154"/>
                    <a:pt x="0" y="125"/>
                    <a:pt x="0" y="78"/>
                  </a:cubicBezTo>
                  <a:cubicBezTo>
                    <a:pt x="0" y="33"/>
                    <a:pt x="22" y="0"/>
                    <a:pt x="68" y="0"/>
                  </a:cubicBezTo>
                  <a:cubicBezTo>
                    <a:pt x="123" y="0"/>
                    <a:pt x="128" y="42"/>
                    <a:pt x="128" y="60"/>
                  </a:cubicBezTo>
                  <a:cubicBezTo>
                    <a:pt x="128" y="70"/>
                    <a:pt x="123" y="71"/>
                    <a:pt x="116" y="71"/>
                  </a:cubicBezTo>
                  <a:close/>
                  <a:moveTo>
                    <a:pt x="31" y="60"/>
                  </a:moveTo>
                  <a:cubicBezTo>
                    <a:pt x="31" y="48"/>
                    <a:pt x="35" y="11"/>
                    <a:pt x="66" y="11"/>
                  </a:cubicBezTo>
                  <a:cubicBezTo>
                    <a:pt x="94" y="11"/>
                    <a:pt x="97" y="39"/>
                    <a:pt x="97" y="50"/>
                  </a:cubicBezTo>
                  <a:cubicBezTo>
                    <a:pt x="97" y="56"/>
                    <a:pt x="95" y="60"/>
                    <a:pt x="87" y="60"/>
                  </a:cubicBezTo>
                  <a:lnTo>
                    <a:pt x="31" y="60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3" name="Freeform 16"/>
            <p:cNvSpPr>
              <a:spLocks noEditPoints="1"/>
            </p:cNvSpPr>
            <p:nvPr userDrawn="1"/>
          </p:nvSpPr>
          <p:spPr bwMode="gray">
            <a:xfrm>
              <a:off x="4360" y="1969"/>
              <a:ext cx="302" cy="364"/>
            </a:xfrm>
            <a:custGeom>
              <a:avLst/>
              <a:gdLst>
                <a:gd name="T0" fmla="*/ 117 w 128"/>
                <a:gd name="T1" fmla="*/ 71 h 154"/>
                <a:gd name="T2" fmla="*/ 31 w 128"/>
                <a:gd name="T3" fmla="*/ 71 h 154"/>
                <a:gd name="T4" fmla="*/ 75 w 128"/>
                <a:gd name="T5" fmla="*/ 138 h 154"/>
                <a:gd name="T6" fmla="*/ 113 w 128"/>
                <a:gd name="T7" fmla="*/ 115 h 154"/>
                <a:gd name="T8" fmla="*/ 123 w 128"/>
                <a:gd name="T9" fmla="*/ 120 h 154"/>
                <a:gd name="T10" fmla="*/ 69 w 128"/>
                <a:gd name="T11" fmla="*/ 153 h 154"/>
                <a:gd name="T12" fmla="*/ 0 w 128"/>
                <a:gd name="T13" fmla="*/ 78 h 154"/>
                <a:gd name="T14" fmla="*/ 68 w 128"/>
                <a:gd name="T15" fmla="*/ 0 h 154"/>
                <a:gd name="T16" fmla="*/ 128 w 128"/>
                <a:gd name="T17" fmla="*/ 60 h 154"/>
                <a:gd name="T18" fmla="*/ 117 w 128"/>
                <a:gd name="T19" fmla="*/ 71 h 154"/>
                <a:gd name="T20" fmla="*/ 31 w 128"/>
                <a:gd name="T21" fmla="*/ 60 h 154"/>
                <a:gd name="T22" fmla="*/ 67 w 128"/>
                <a:gd name="T23" fmla="*/ 11 h 154"/>
                <a:gd name="T24" fmla="*/ 98 w 128"/>
                <a:gd name="T25" fmla="*/ 50 h 154"/>
                <a:gd name="T26" fmla="*/ 87 w 128"/>
                <a:gd name="T27" fmla="*/ 60 h 154"/>
                <a:gd name="T28" fmla="*/ 31 w 128"/>
                <a:gd name="T29" fmla="*/ 6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8" h="154">
                  <a:moveTo>
                    <a:pt x="117" y="71"/>
                  </a:moveTo>
                  <a:cubicBezTo>
                    <a:pt x="31" y="71"/>
                    <a:pt x="31" y="71"/>
                    <a:pt x="31" y="71"/>
                  </a:cubicBezTo>
                  <a:cubicBezTo>
                    <a:pt x="30" y="102"/>
                    <a:pt x="38" y="138"/>
                    <a:pt x="75" y="138"/>
                  </a:cubicBezTo>
                  <a:cubicBezTo>
                    <a:pt x="94" y="138"/>
                    <a:pt x="105" y="128"/>
                    <a:pt x="113" y="115"/>
                  </a:cubicBezTo>
                  <a:cubicBezTo>
                    <a:pt x="123" y="120"/>
                    <a:pt x="123" y="120"/>
                    <a:pt x="123" y="120"/>
                  </a:cubicBezTo>
                  <a:cubicBezTo>
                    <a:pt x="114" y="139"/>
                    <a:pt x="97" y="153"/>
                    <a:pt x="69" y="153"/>
                  </a:cubicBezTo>
                  <a:cubicBezTo>
                    <a:pt x="20" y="154"/>
                    <a:pt x="0" y="125"/>
                    <a:pt x="0" y="78"/>
                  </a:cubicBezTo>
                  <a:cubicBezTo>
                    <a:pt x="0" y="33"/>
                    <a:pt x="22" y="0"/>
                    <a:pt x="68" y="0"/>
                  </a:cubicBezTo>
                  <a:cubicBezTo>
                    <a:pt x="123" y="0"/>
                    <a:pt x="128" y="42"/>
                    <a:pt x="128" y="60"/>
                  </a:cubicBezTo>
                  <a:cubicBezTo>
                    <a:pt x="128" y="70"/>
                    <a:pt x="123" y="71"/>
                    <a:pt x="117" y="71"/>
                  </a:cubicBezTo>
                  <a:close/>
                  <a:moveTo>
                    <a:pt x="31" y="60"/>
                  </a:moveTo>
                  <a:cubicBezTo>
                    <a:pt x="31" y="48"/>
                    <a:pt x="36" y="11"/>
                    <a:pt x="67" y="11"/>
                  </a:cubicBezTo>
                  <a:cubicBezTo>
                    <a:pt x="94" y="11"/>
                    <a:pt x="98" y="39"/>
                    <a:pt x="98" y="50"/>
                  </a:cubicBezTo>
                  <a:cubicBezTo>
                    <a:pt x="98" y="56"/>
                    <a:pt x="96" y="60"/>
                    <a:pt x="87" y="60"/>
                  </a:cubicBezTo>
                  <a:lnTo>
                    <a:pt x="31" y="60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4" name="Freeform 17"/>
            <p:cNvSpPr>
              <a:spLocks/>
            </p:cNvSpPr>
            <p:nvPr userDrawn="1"/>
          </p:nvSpPr>
          <p:spPr bwMode="gray">
            <a:xfrm>
              <a:off x="3453" y="1825"/>
              <a:ext cx="319" cy="508"/>
            </a:xfrm>
            <a:custGeom>
              <a:avLst/>
              <a:gdLst>
                <a:gd name="T0" fmla="*/ 3 w 135"/>
                <a:gd name="T1" fmla="*/ 197 h 215"/>
                <a:gd name="T2" fmla="*/ 61 w 135"/>
                <a:gd name="T3" fmla="*/ 215 h 215"/>
                <a:gd name="T4" fmla="*/ 135 w 135"/>
                <a:gd name="T5" fmla="*/ 155 h 215"/>
                <a:gd name="T6" fmla="*/ 76 w 135"/>
                <a:gd name="T7" fmla="*/ 90 h 215"/>
                <a:gd name="T8" fmla="*/ 67 w 135"/>
                <a:gd name="T9" fmla="*/ 86 h 215"/>
                <a:gd name="T10" fmla="*/ 30 w 135"/>
                <a:gd name="T11" fmla="*/ 48 h 215"/>
                <a:gd name="T12" fmla="*/ 68 w 135"/>
                <a:gd name="T13" fmla="*/ 11 h 215"/>
                <a:gd name="T14" fmla="*/ 113 w 135"/>
                <a:gd name="T15" fmla="*/ 55 h 215"/>
                <a:gd name="T16" fmla="*/ 122 w 135"/>
                <a:gd name="T17" fmla="*/ 55 h 215"/>
                <a:gd name="T18" fmla="*/ 122 w 135"/>
                <a:gd name="T19" fmla="*/ 13 h 215"/>
                <a:gd name="T20" fmla="*/ 72 w 135"/>
                <a:gd name="T21" fmla="*/ 0 h 215"/>
                <a:gd name="T22" fmla="*/ 3 w 135"/>
                <a:gd name="T23" fmla="*/ 58 h 215"/>
                <a:gd name="T24" fmla="*/ 59 w 135"/>
                <a:gd name="T25" fmla="*/ 116 h 215"/>
                <a:gd name="T26" fmla="*/ 65 w 135"/>
                <a:gd name="T27" fmla="*/ 118 h 215"/>
                <a:gd name="T28" fmla="*/ 106 w 135"/>
                <a:gd name="T29" fmla="*/ 164 h 215"/>
                <a:gd name="T30" fmla="*/ 63 w 135"/>
                <a:gd name="T31" fmla="*/ 205 h 215"/>
                <a:gd name="T32" fmla="*/ 9 w 135"/>
                <a:gd name="T33" fmla="*/ 150 h 215"/>
                <a:gd name="T34" fmla="*/ 0 w 135"/>
                <a:gd name="T35" fmla="*/ 150 h 215"/>
                <a:gd name="T36" fmla="*/ 3 w 135"/>
                <a:gd name="T37" fmla="*/ 197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5" h="215">
                  <a:moveTo>
                    <a:pt x="3" y="197"/>
                  </a:moveTo>
                  <a:cubicBezTo>
                    <a:pt x="16" y="210"/>
                    <a:pt x="41" y="215"/>
                    <a:pt x="61" y="215"/>
                  </a:cubicBezTo>
                  <a:cubicBezTo>
                    <a:pt x="114" y="215"/>
                    <a:pt x="135" y="185"/>
                    <a:pt x="135" y="155"/>
                  </a:cubicBezTo>
                  <a:cubicBezTo>
                    <a:pt x="135" y="120"/>
                    <a:pt x="111" y="103"/>
                    <a:pt x="76" y="90"/>
                  </a:cubicBezTo>
                  <a:cubicBezTo>
                    <a:pt x="67" y="86"/>
                    <a:pt x="67" y="86"/>
                    <a:pt x="67" y="86"/>
                  </a:cubicBezTo>
                  <a:cubicBezTo>
                    <a:pt x="47" y="79"/>
                    <a:pt x="30" y="66"/>
                    <a:pt x="30" y="48"/>
                  </a:cubicBezTo>
                  <a:cubicBezTo>
                    <a:pt x="30" y="27"/>
                    <a:pt x="43" y="11"/>
                    <a:pt x="68" y="11"/>
                  </a:cubicBezTo>
                  <a:cubicBezTo>
                    <a:pt x="94" y="11"/>
                    <a:pt x="108" y="25"/>
                    <a:pt x="113" y="55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13"/>
                    <a:pt x="122" y="13"/>
                    <a:pt x="122" y="13"/>
                  </a:cubicBezTo>
                  <a:cubicBezTo>
                    <a:pt x="112" y="5"/>
                    <a:pt x="92" y="0"/>
                    <a:pt x="72" y="0"/>
                  </a:cubicBezTo>
                  <a:cubicBezTo>
                    <a:pt x="35" y="0"/>
                    <a:pt x="3" y="18"/>
                    <a:pt x="3" y="58"/>
                  </a:cubicBezTo>
                  <a:cubicBezTo>
                    <a:pt x="3" y="89"/>
                    <a:pt x="28" y="105"/>
                    <a:pt x="59" y="116"/>
                  </a:cubicBezTo>
                  <a:cubicBezTo>
                    <a:pt x="65" y="118"/>
                    <a:pt x="65" y="118"/>
                    <a:pt x="65" y="118"/>
                  </a:cubicBezTo>
                  <a:cubicBezTo>
                    <a:pt x="78" y="123"/>
                    <a:pt x="106" y="137"/>
                    <a:pt x="106" y="164"/>
                  </a:cubicBezTo>
                  <a:cubicBezTo>
                    <a:pt x="106" y="189"/>
                    <a:pt x="90" y="205"/>
                    <a:pt x="63" y="205"/>
                  </a:cubicBezTo>
                  <a:cubicBezTo>
                    <a:pt x="35" y="205"/>
                    <a:pt x="17" y="183"/>
                    <a:pt x="9" y="150"/>
                  </a:cubicBezTo>
                  <a:cubicBezTo>
                    <a:pt x="0" y="150"/>
                    <a:pt x="0" y="150"/>
                    <a:pt x="0" y="150"/>
                  </a:cubicBezTo>
                  <a:lnTo>
                    <a:pt x="3" y="197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5" name="Freeform 18"/>
            <p:cNvSpPr>
              <a:spLocks/>
            </p:cNvSpPr>
            <p:nvPr userDrawn="1"/>
          </p:nvSpPr>
          <p:spPr bwMode="gray">
            <a:xfrm>
              <a:off x="5130" y="1969"/>
              <a:ext cx="293" cy="364"/>
            </a:xfrm>
            <a:custGeom>
              <a:avLst/>
              <a:gdLst>
                <a:gd name="T0" fmla="*/ 31 w 124"/>
                <a:gd name="T1" fmla="*/ 73 h 154"/>
                <a:gd name="T2" fmla="*/ 75 w 124"/>
                <a:gd name="T3" fmla="*/ 138 h 154"/>
                <a:gd name="T4" fmla="*/ 113 w 124"/>
                <a:gd name="T5" fmla="*/ 115 h 154"/>
                <a:gd name="T6" fmla="*/ 123 w 124"/>
                <a:gd name="T7" fmla="*/ 120 h 154"/>
                <a:gd name="T8" fmla="*/ 69 w 124"/>
                <a:gd name="T9" fmla="*/ 153 h 154"/>
                <a:gd name="T10" fmla="*/ 0 w 124"/>
                <a:gd name="T11" fmla="*/ 78 h 154"/>
                <a:gd name="T12" fmla="*/ 72 w 124"/>
                <a:gd name="T13" fmla="*/ 0 h 154"/>
                <a:gd name="T14" fmla="*/ 124 w 124"/>
                <a:gd name="T15" fmla="*/ 29 h 154"/>
                <a:gd name="T16" fmla="*/ 106 w 124"/>
                <a:gd name="T17" fmla="*/ 44 h 154"/>
                <a:gd name="T18" fmla="*/ 97 w 124"/>
                <a:gd name="T19" fmla="*/ 37 h 154"/>
                <a:gd name="T20" fmla="*/ 69 w 124"/>
                <a:gd name="T21" fmla="*/ 11 h 154"/>
                <a:gd name="T22" fmla="*/ 31 w 124"/>
                <a:gd name="T23" fmla="*/ 73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54">
                  <a:moveTo>
                    <a:pt x="31" y="73"/>
                  </a:moveTo>
                  <a:cubicBezTo>
                    <a:pt x="30" y="103"/>
                    <a:pt x="38" y="138"/>
                    <a:pt x="75" y="138"/>
                  </a:cubicBezTo>
                  <a:cubicBezTo>
                    <a:pt x="94" y="138"/>
                    <a:pt x="105" y="128"/>
                    <a:pt x="113" y="115"/>
                  </a:cubicBezTo>
                  <a:cubicBezTo>
                    <a:pt x="123" y="120"/>
                    <a:pt x="123" y="120"/>
                    <a:pt x="123" y="120"/>
                  </a:cubicBezTo>
                  <a:cubicBezTo>
                    <a:pt x="114" y="139"/>
                    <a:pt x="97" y="153"/>
                    <a:pt x="69" y="153"/>
                  </a:cubicBezTo>
                  <a:cubicBezTo>
                    <a:pt x="20" y="154"/>
                    <a:pt x="0" y="125"/>
                    <a:pt x="0" y="78"/>
                  </a:cubicBezTo>
                  <a:cubicBezTo>
                    <a:pt x="0" y="38"/>
                    <a:pt x="18" y="0"/>
                    <a:pt x="72" y="0"/>
                  </a:cubicBezTo>
                  <a:cubicBezTo>
                    <a:pt x="104" y="0"/>
                    <a:pt x="124" y="15"/>
                    <a:pt x="124" y="29"/>
                  </a:cubicBezTo>
                  <a:cubicBezTo>
                    <a:pt x="124" y="40"/>
                    <a:pt x="112" y="44"/>
                    <a:pt x="106" y="44"/>
                  </a:cubicBezTo>
                  <a:cubicBezTo>
                    <a:pt x="101" y="44"/>
                    <a:pt x="99" y="41"/>
                    <a:pt x="97" y="37"/>
                  </a:cubicBezTo>
                  <a:cubicBezTo>
                    <a:pt x="91" y="20"/>
                    <a:pt x="83" y="11"/>
                    <a:pt x="69" y="11"/>
                  </a:cubicBezTo>
                  <a:cubicBezTo>
                    <a:pt x="48" y="11"/>
                    <a:pt x="31" y="28"/>
                    <a:pt x="31" y="73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6" name="Freeform 19"/>
            <p:cNvSpPr>
              <a:spLocks/>
            </p:cNvSpPr>
            <p:nvPr userDrawn="1"/>
          </p:nvSpPr>
          <p:spPr bwMode="gray">
            <a:xfrm>
              <a:off x="3828" y="1969"/>
              <a:ext cx="296" cy="364"/>
            </a:xfrm>
            <a:custGeom>
              <a:avLst/>
              <a:gdLst>
                <a:gd name="T0" fmla="*/ 31 w 125"/>
                <a:gd name="T1" fmla="*/ 73 h 154"/>
                <a:gd name="T2" fmla="*/ 75 w 125"/>
                <a:gd name="T3" fmla="*/ 138 h 154"/>
                <a:gd name="T4" fmla="*/ 114 w 125"/>
                <a:gd name="T5" fmla="*/ 115 h 154"/>
                <a:gd name="T6" fmla="*/ 123 w 125"/>
                <a:gd name="T7" fmla="*/ 120 h 154"/>
                <a:gd name="T8" fmla="*/ 69 w 125"/>
                <a:gd name="T9" fmla="*/ 153 h 154"/>
                <a:gd name="T10" fmla="*/ 0 w 125"/>
                <a:gd name="T11" fmla="*/ 78 h 154"/>
                <a:gd name="T12" fmla="*/ 73 w 125"/>
                <a:gd name="T13" fmla="*/ 0 h 154"/>
                <a:gd name="T14" fmla="*/ 125 w 125"/>
                <a:gd name="T15" fmla="*/ 29 h 154"/>
                <a:gd name="T16" fmla="*/ 107 w 125"/>
                <a:gd name="T17" fmla="*/ 44 h 154"/>
                <a:gd name="T18" fmla="*/ 98 w 125"/>
                <a:gd name="T19" fmla="*/ 37 h 154"/>
                <a:gd name="T20" fmla="*/ 69 w 125"/>
                <a:gd name="T21" fmla="*/ 11 h 154"/>
                <a:gd name="T22" fmla="*/ 31 w 125"/>
                <a:gd name="T23" fmla="*/ 73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5" h="154">
                  <a:moveTo>
                    <a:pt x="31" y="73"/>
                  </a:moveTo>
                  <a:cubicBezTo>
                    <a:pt x="31" y="103"/>
                    <a:pt x="39" y="138"/>
                    <a:pt x="75" y="138"/>
                  </a:cubicBezTo>
                  <a:cubicBezTo>
                    <a:pt x="94" y="138"/>
                    <a:pt x="106" y="128"/>
                    <a:pt x="114" y="115"/>
                  </a:cubicBezTo>
                  <a:cubicBezTo>
                    <a:pt x="123" y="120"/>
                    <a:pt x="123" y="120"/>
                    <a:pt x="123" y="120"/>
                  </a:cubicBezTo>
                  <a:cubicBezTo>
                    <a:pt x="114" y="139"/>
                    <a:pt x="98" y="153"/>
                    <a:pt x="69" y="153"/>
                  </a:cubicBezTo>
                  <a:cubicBezTo>
                    <a:pt x="21" y="154"/>
                    <a:pt x="0" y="125"/>
                    <a:pt x="0" y="78"/>
                  </a:cubicBezTo>
                  <a:cubicBezTo>
                    <a:pt x="0" y="38"/>
                    <a:pt x="19" y="0"/>
                    <a:pt x="73" y="0"/>
                  </a:cubicBezTo>
                  <a:cubicBezTo>
                    <a:pt x="105" y="0"/>
                    <a:pt x="125" y="15"/>
                    <a:pt x="125" y="29"/>
                  </a:cubicBezTo>
                  <a:cubicBezTo>
                    <a:pt x="125" y="40"/>
                    <a:pt x="113" y="44"/>
                    <a:pt x="107" y="44"/>
                  </a:cubicBezTo>
                  <a:cubicBezTo>
                    <a:pt x="101" y="44"/>
                    <a:pt x="100" y="41"/>
                    <a:pt x="98" y="37"/>
                  </a:cubicBezTo>
                  <a:cubicBezTo>
                    <a:pt x="92" y="20"/>
                    <a:pt x="83" y="11"/>
                    <a:pt x="69" y="11"/>
                  </a:cubicBezTo>
                  <a:cubicBezTo>
                    <a:pt x="49" y="11"/>
                    <a:pt x="31" y="28"/>
                    <a:pt x="31" y="73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7" name="Freeform 20"/>
            <p:cNvSpPr>
              <a:spLocks/>
            </p:cNvSpPr>
            <p:nvPr userDrawn="1"/>
          </p:nvSpPr>
          <p:spPr bwMode="gray">
            <a:xfrm>
              <a:off x="4707" y="1969"/>
              <a:ext cx="345" cy="352"/>
            </a:xfrm>
            <a:custGeom>
              <a:avLst/>
              <a:gdLst>
                <a:gd name="T0" fmla="*/ 21 w 146"/>
                <a:gd name="T1" fmla="*/ 30 h 149"/>
                <a:gd name="T2" fmla="*/ 20 w 146"/>
                <a:gd name="T3" fmla="*/ 149 h 149"/>
                <a:gd name="T4" fmla="*/ 48 w 146"/>
                <a:gd name="T5" fmla="*/ 149 h 149"/>
                <a:gd name="T6" fmla="*/ 49 w 146"/>
                <a:gd name="T7" fmla="*/ 54 h 149"/>
                <a:gd name="T8" fmla="*/ 52 w 146"/>
                <a:gd name="T9" fmla="*/ 38 h 149"/>
                <a:gd name="T10" fmla="*/ 87 w 146"/>
                <a:gd name="T11" fmla="*/ 16 h 149"/>
                <a:gd name="T12" fmla="*/ 118 w 146"/>
                <a:gd name="T13" fmla="*/ 53 h 149"/>
                <a:gd name="T14" fmla="*/ 119 w 146"/>
                <a:gd name="T15" fmla="*/ 149 h 149"/>
                <a:gd name="T16" fmla="*/ 146 w 146"/>
                <a:gd name="T17" fmla="*/ 149 h 149"/>
                <a:gd name="T18" fmla="*/ 146 w 146"/>
                <a:gd name="T19" fmla="*/ 47 h 149"/>
                <a:gd name="T20" fmla="*/ 103 w 146"/>
                <a:gd name="T21" fmla="*/ 0 h 149"/>
                <a:gd name="T22" fmla="*/ 48 w 146"/>
                <a:gd name="T23" fmla="*/ 23 h 149"/>
                <a:gd name="T24" fmla="*/ 44 w 146"/>
                <a:gd name="T25" fmla="*/ 0 h 149"/>
                <a:gd name="T26" fmla="*/ 0 w 146"/>
                <a:gd name="T27" fmla="*/ 8 h 149"/>
                <a:gd name="T28" fmla="*/ 0 w 146"/>
                <a:gd name="T29" fmla="*/ 15 h 149"/>
                <a:gd name="T30" fmla="*/ 11 w 146"/>
                <a:gd name="T31" fmla="*/ 16 h 149"/>
                <a:gd name="T32" fmla="*/ 21 w 146"/>
                <a:gd name="T33" fmla="*/ 3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6" h="149">
                  <a:moveTo>
                    <a:pt x="21" y="30"/>
                  </a:moveTo>
                  <a:cubicBezTo>
                    <a:pt x="20" y="149"/>
                    <a:pt x="20" y="149"/>
                    <a:pt x="20" y="149"/>
                  </a:cubicBezTo>
                  <a:cubicBezTo>
                    <a:pt x="48" y="149"/>
                    <a:pt x="48" y="149"/>
                    <a:pt x="48" y="149"/>
                  </a:cubicBezTo>
                  <a:cubicBezTo>
                    <a:pt x="49" y="54"/>
                    <a:pt x="49" y="54"/>
                    <a:pt x="49" y="54"/>
                  </a:cubicBezTo>
                  <a:cubicBezTo>
                    <a:pt x="49" y="47"/>
                    <a:pt x="49" y="42"/>
                    <a:pt x="52" y="38"/>
                  </a:cubicBezTo>
                  <a:cubicBezTo>
                    <a:pt x="58" y="26"/>
                    <a:pt x="71" y="16"/>
                    <a:pt x="87" y="16"/>
                  </a:cubicBezTo>
                  <a:cubicBezTo>
                    <a:pt x="107" y="16"/>
                    <a:pt x="118" y="28"/>
                    <a:pt x="118" y="53"/>
                  </a:cubicBezTo>
                  <a:cubicBezTo>
                    <a:pt x="119" y="149"/>
                    <a:pt x="119" y="149"/>
                    <a:pt x="119" y="149"/>
                  </a:cubicBezTo>
                  <a:cubicBezTo>
                    <a:pt x="146" y="149"/>
                    <a:pt x="146" y="149"/>
                    <a:pt x="146" y="149"/>
                  </a:cubicBezTo>
                  <a:cubicBezTo>
                    <a:pt x="146" y="47"/>
                    <a:pt x="146" y="47"/>
                    <a:pt x="146" y="47"/>
                  </a:cubicBezTo>
                  <a:cubicBezTo>
                    <a:pt x="146" y="17"/>
                    <a:pt x="130" y="0"/>
                    <a:pt x="103" y="0"/>
                  </a:cubicBezTo>
                  <a:cubicBezTo>
                    <a:pt x="81" y="0"/>
                    <a:pt x="67" y="11"/>
                    <a:pt x="48" y="23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9" y="18"/>
                    <a:pt x="21" y="19"/>
                    <a:pt x="21" y="30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8" name="Oval 21"/>
            <p:cNvSpPr>
              <a:spLocks noChangeArrowheads="1"/>
            </p:cNvSpPr>
            <p:nvPr userDrawn="1"/>
          </p:nvSpPr>
          <p:spPr bwMode="gray">
            <a:xfrm>
              <a:off x="4197" y="1821"/>
              <a:ext cx="85" cy="85"/>
            </a:xfrm>
            <a:prstGeom prst="ellipse">
              <a:avLst/>
            </a:pr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9" name="Freeform 22"/>
            <p:cNvSpPr>
              <a:spLocks/>
            </p:cNvSpPr>
            <p:nvPr userDrawn="1"/>
          </p:nvSpPr>
          <p:spPr bwMode="gray">
            <a:xfrm>
              <a:off x="4159" y="1969"/>
              <a:ext cx="114" cy="352"/>
            </a:xfrm>
            <a:custGeom>
              <a:avLst/>
              <a:gdLst>
                <a:gd name="T0" fmla="*/ 20 w 48"/>
                <a:gd name="T1" fmla="*/ 30 h 149"/>
                <a:gd name="T2" fmla="*/ 20 w 48"/>
                <a:gd name="T3" fmla="*/ 149 h 149"/>
                <a:gd name="T4" fmla="*/ 48 w 48"/>
                <a:gd name="T5" fmla="*/ 149 h 149"/>
                <a:gd name="T6" fmla="*/ 48 w 48"/>
                <a:gd name="T7" fmla="*/ 2 h 149"/>
                <a:gd name="T8" fmla="*/ 46 w 48"/>
                <a:gd name="T9" fmla="*/ 0 h 149"/>
                <a:gd name="T10" fmla="*/ 0 w 48"/>
                <a:gd name="T11" fmla="*/ 8 h 149"/>
                <a:gd name="T12" fmla="*/ 0 w 48"/>
                <a:gd name="T13" fmla="*/ 15 h 149"/>
                <a:gd name="T14" fmla="*/ 11 w 48"/>
                <a:gd name="T15" fmla="*/ 17 h 149"/>
                <a:gd name="T16" fmla="*/ 20 w 48"/>
                <a:gd name="T17" fmla="*/ 3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49">
                  <a:moveTo>
                    <a:pt x="20" y="30"/>
                  </a:moveTo>
                  <a:cubicBezTo>
                    <a:pt x="20" y="149"/>
                    <a:pt x="20" y="149"/>
                    <a:pt x="20" y="149"/>
                  </a:cubicBezTo>
                  <a:cubicBezTo>
                    <a:pt x="48" y="149"/>
                    <a:pt x="48" y="149"/>
                    <a:pt x="48" y="149"/>
                  </a:cubicBezTo>
                  <a:cubicBezTo>
                    <a:pt x="48" y="2"/>
                    <a:pt x="48" y="2"/>
                    <a:pt x="48" y="2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9" y="18"/>
                    <a:pt x="20" y="19"/>
                    <a:pt x="20" y="30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90486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ieren 8"/>
          <p:cNvGrpSpPr/>
          <p:nvPr userDrawn="1"/>
        </p:nvGrpSpPr>
        <p:grpSpPr>
          <a:xfrm>
            <a:off x="0" y="334"/>
            <a:ext cx="9144000" cy="6857665"/>
            <a:chOff x="0" y="334"/>
            <a:chExt cx="9144000" cy="6857665"/>
          </a:xfrm>
        </p:grpSpPr>
        <p:sp>
          <p:nvSpPr>
            <p:cNvPr id="10" name="Freeform 7"/>
            <p:cNvSpPr>
              <a:spLocks/>
            </p:cNvSpPr>
            <p:nvPr userDrawn="1"/>
          </p:nvSpPr>
          <p:spPr bwMode="gray">
            <a:xfrm>
              <a:off x="0" y="5331087"/>
              <a:ext cx="9144000" cy="1092764"/>
            </a:xfrm>
            <a:custGeom>
              <a:avLst/>
              <a:gdLst>
                <a:gd name="T0" fmla="*/ 6803 w 6803"/>
                <a:gd name="T1" fmla="*/ 0 h 813"/>
                <a:gd name="T2" fmla="*/ 6702 w 6803"/>
                <a:gd name="T3" fmla="*/ 0 h 813"/>
                <a:gd name="T4" fmla="*/ 6702 w 6803"/>
                <a:gd name="T5" fmla="*/ 806 h 813"/>
                <a:gd name="T6" fmla="*/ 0 w 6803"/>
                <a:gd name="T7" fmla="*/ 806 h 813"/>
                <a:gd name="T8" fmla="*/ 0 w 6803"/>
                <a:gd name="T9" fmla="*/ 813 h 813"/>
                <a:gd name="T10" fmla="*/ 6709 w 6803"/>
                <a:gd name="T11" fmla="*/ 813 h 813"/>
                <a:gd name="T12" fmla="*/ 6709 w 6803"/>
                <a:gd name="T13" fmla="*/ 522 h 813"/>
                <a:gd name="T14" fmla="*/ 6803 w 6803"/>
                <a:gd name="T15" fmla="*/ 522 h 813"/>
                <a:gd name="T16" fmla="*/ 6803 w 6803"/>
                <a:gd name="T17" fmla="*/ 0 h 813"/>
                <a:gd name="T18" fmla="*/ 6803 w 6803"/>
                <a:gd name="T19" fmla="*/ 0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03" h="813">
                  <a:moveTo>
                    <a:pt x="6803" y="0"/>
                  </a:moveTo>
                  <a:lnTo>
                    <a:pt x="6702" y="0"/>
                  </a:lnTo>
                  <a:lnTo>
                    <a:pt x="6702" y="806"/>
                  </a:lnTo>
                  <a:lnTo>
                    <a:pt x="0" y="806"/>
                  </a:lnTo>
                  <a:lnTo>
                    <a:pt x="0" y="813"/>
                  </a:lnTo>
                  <a:lnTo>
                    <a:pt x="6709" y="813"/>
                  </a:lnTo>
                  <a:lnTo>
                    <a:pt x="6709" y="522"/>
                  </a:lnTo>
                  <a:lnTo>
                    <a:pt x="6803" y="522"/>
                  </a:lnTo>
                  <a:lnTo>
                    <a:pt x="6803" y="0"/>
                  </a:lnTo>
                  <a:lnTo>
                    <a:pt x="6803" y="0"/>
                  </a:lnTo>
                  <a:close/>
                </a:path>
              </a:pathLst>
            </a:custGeom>
            <a:solidFill>
              <a:srgbClr val="009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676767"/>
                </a:solidFill>
              </a:endParaRPr>
            </a:p>
          </p:txBody>
        </p:sp>
        <p:sp>
          <p:nvSpPr>
            <p:cNvPr id="11" name="Freeform 8"/>
            <p:cNvSpPr>
              <a:spLocks/>
            </p:cNvSpPr>
            <p:nvPr userDrawn="1"/>
          </p:nvSpPr>
          <p:spPr bwMode="gray">
            <a:xfrm>
              <a:off x="9008244" y="334"/>
              <a:ext cx="135756" cy="5340161"/>
            </a:xfrm>
            <a:custGeom>
              <a:avLst/>
              <a:gdLst>
                <a:gd name="T0" fmla="*/ 7 w 101"/>
                <a:gd name="T1" fmla="*/ 3449 h 3973"/>
                <a:gd name="T2" fmla="*/ 7 w 101"/>
                <a:gd name="T3" fmla="*/ 1089 h 3973"/>
                <a:gd name="T4" fmla="*/ 7 w 101"/>
                <a:gd name="T5" fmla="*/ 1089 h 3973"/>
                <a:gd name="T6" fmla="*/ 7 w 101"/>
                <a:gd name="T7" fmla="*/ 0 h 3973"/>
                <a:gd name="T8" fmla="*/ 0 w 101"/>
                <a:gd name="T9" fmla="*/ 0 h 3973"/>
                <a:gd name="T10" fmla="*/ 0 w 101"/>
                <a:gd name="T11" fmla="*/ 3973 h 3973"/>
                <a:gd name="T12" fmla="*/ 101 w 101"/>
                <a:gd name="T13" fmla="*/ 3973 h 3973"/>
                <a:gd name="T14" fmla="*/ 101 w 101"/>
                <a:gd name="T15" fmla="*/ 3449 h 3973"/>
                <a:gd name="T16" fmla="*/ 7 w 101"/>
                <a:gd name="T17" fmla="*/ 3449 h 39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3973">
                  <a:moveTo>
                    <a:pt x="7" y="3449"/>
                  </a:moveTo>
                  <a:lnTo>
                    <a:pt x="7" y="1089"/>
                  </a:lnTo>
                  <a:lnTo>
                    <a:pt x="7" y="1089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3973"/>
                  </a:lnTo>
                  <a:lnTo>
                    <a:pt x="101" y="3973"/>
                  </a:lnTo>
                  <a:lnTo>
                    <a:pt x="101" y="3449"/>
                  </a:lnTo>
                  <a:lnTo>
                    <a:pt x="7" y="3449"/>
                  </a:lnTo>
                  <a:close/>
                </a:path>
              </a:pathLst>
            </a:custGeom>
            <a:solidFill>
              <a:srgbClr val="6BC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676767"/>
                </a:solidFill>
              </a:endParaRPr>
            </a:p>
          </p:txBody>
        </p:sp>
        <p:sp>
          <p:nvSpPr>
            <p:cNvPr id="13" name="Freeform 9"/>
            <p:cNvSpPr>
              <a:spLocks/>
            </p:cNvSpPr>
            <p:nvPr userDrawn="1"/>
          </p:nvSpPr>
          <p:spPr bwMode="gray">
            <a:xfrm>
              <a:off x="0" y="6032714"/>
              <a:ext cx="9144000" cy="825285"/>
            </a:xfrm>
            <a:custGeom>
              <a:avLst/>
              <a:gdLst>
                <a:gd name="T0" fmla="*/ 6803 w 6803"/>
                <a:gd name="T1" fmla="*/ 614 h 614"/>
                <a:gd name="T2" fmla="*/ 6803 w 6803"/>
                <a:gd name="T3" fmla="*/ 0 h 614"/>
                <a:gd name="T4" fmla="*/ 6709 w 6803"/>
                <a:gd name="T5" fmla="*/ 0 h 614"/>
                <a:gd name="T6" fmla="*/ 6709 w 6803"/>
                <a:gd name="T7" fmla="*/ 291 h 614"/>
                <a:gd name="T8" fmla="*/ 0 w 6803"/>
                <a:gd name="T9" fmla="*/ 291 h 614"/>
                <a:gd name="T10" fmla="*/ 0 w 6803"/>
                <a:gd name="T11" fmla="*/ 614 h 614"/>
                <a:gd name="T12" fmla="*/ 6803 w 6803"/>
                <a:gd name="T13" fmla="*/ 614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03" h="614">
                  <a:moveTo>
                    <a:pt x="6803" y="614"/>
                  </a:moveTo>
                  <a:lnTo>
                    <a:pt x="6803" y="0"/>
                  </a:lnTo>
                  <a:lnTo>
                    <a:pt x="6709" y="0"/>
                  </a:lnTo>
                  <a:lnTo>
                    <a:pt x="6709" y="291"/>
                  </a:lnTo>
                  <a:lnTo>
                    <a:pt x="0" y="291"/>
                  </a:lnTo>
                  <a:lnTo>
                    <a:pt x="0" y="614"/>
                  </a:lnTo>
                  <a:lnTo>
                    <a:pt x="6803" y="61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 w="3175" algn="ctr">
              <a:noFill/>
              <a:miter lim="800000"/>
              <a:headEnd/>
              <a:tailEnd/>
            </a:ln>
            <a:effectLst/>
          </p:spPr>
          <p:txBody>
            <a:bodyPr vert="horz" wrap="square" lIns="122146" tIns="61073" rIns="122146" bIns="61073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>
                <a:solidFill>
                  <a:srgbClr val="676767"/>
                </a:solidFill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 userDrawn="1"/>
          </p:nvSpPr>
          <p:spPr bwMode="gray">
            <a:xfrm>
              <a:off x="9017653" y="1464073"/>
              <a:ext cx="126347" cy="3172107"/>
            </a:xfrm>
            <a:prstGeom prst="rect">
              <a:avLst/>
            </a:pr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0"/>
            </a:gradFill>
            <a:ln w="3175" algn="ctr">
              <a:noFill/>
              <a:miter lim="800000"/>
              <a:headEnd/>
              <a:tailEnd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2146" tIns="61073" rIns="122146" bIns="61073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>
                <a:solidFill>
                  <a:srgbClr val="676767"/>
                </a:solidFill>
              </a:endParaRPr>
            </a:p>
          </p:txBody>
        </p:sp>
      </p:grp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/>
          <a:p>
            <a:r>
              <a:rPr lang="en-US" smtClean="0">
                <a:solidFill>
                  <a:srgbClr val="676767"/>
                </a:solidFill>
              </a:rPr>
              <a:t>NAICC Meeting - January 23, 2015</a:t>
            </a:r>
            <a:endParaRPr lang="en-US">
              <a:solidFill>
                <a:srgbClr val="676767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/>
          <a:p>
            <a:r>
              <a:rPr lang="en-US" smtClean="0">
                <a:solidFill>
                  <a:srgbClr val="676767"/>
                </a:solidFill>
              </a:rPr>
              <a:t>Page </a:t>
            </a:r>
            <a:fld id="{87F334AE-4EAC-4C2D-A638-92A76F09FCC4}" type="slidenum">
              <a:rPr lang="en-US" smtClean="0">
                <a:solidFill>
                  <a:srgbClr val="676767"/>
                </a:solidFill>
              </a:rPr>
              <a:pPr/>
              <a:t>‹#›</a:t>
            </a:fld>
            <a:endParaRPr lang="en-US">
              <a:solidFill>
                <a:srgbClr val="676767"/>
              </a:solidFill>
            </a:endParaRPr>
          </a:p>
        </p:txBody>
      </p:sp>
      <p:cxnSp>
        <p:nvCxnSpPr>
          <p:cNvPr id="12" name="Gerade Verbindung 11"/>
          <p:cNvCxnSpPr/>
          <p:nvPr userDrawn="1"/>
        </p:nvCxnSpPr>
        <p:spPr bwMode="gray">
          <a:xfrm>
            <a:off x="2279651" y="3054546"/>
            <a:ext cx="0" cy="2182775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platzhalter 1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68313" y="3009900"/>
            <a:ext cx="1811337" cy="22272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Agenda/</a:t>
            </a:r>
            <a:br>
              <a:rPr lang="en-US" noProof="0" smtClean="0"/>
            </a:br>
            <a:r>
              <a:rPr lang="en-US" noProof="0" smtClean="0"/>
              <a:t>Content</a:t>
            </a:r>
            <a:endParaRPr lang="en-US" noProof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284413" y="3009900"/>
            <a:ext cx="6391275" cy="2227421"/>
          </a:xfrm>
        </p:spPr>
        <p:txBody>
          <a:bodyPr lIns="288000"/>
          <a:lstStyle>
            <a:lvl1pPr marL="357188" indent="-357188">
              <a:buSzPct val="100000"/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noProof="0" smtClean="0"/>
              <a:t>Topic 1</a:t>
            </a:r>
          </a:p>
        </p:txBody>
      </p:sp>
      <p:sp>
        <p:nvSpPr>
          <p:cNvPr id="24" name="Bildplatzhalter 23"/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0" y="-1"/>
            <a:ext cx="9007912" cy="2309813"/>
          </a:xfrm>
          <a:blipFill>
            <a:blip r:embed="rId3" cstate="print"/>
            <a:stretch>
              <a:fillRect/>
            </a:stretch>
          </a:blipFill>
        </p:spPr>
        <p:txBody>
          <a:bodyPr tIns="594000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noProof="0" smtClean="0"/>
              <a:t>Insert picture here</a:t>
            </a:r>
            <a:endParaRPr lang="en-US" noProof="0"/>
          </a:p>
        </p:txBody>
      </p:sp>
      <p:grpSp>
        <p:nvGrpSpPr>
          <p:cNvPr id="16" name="Group 5"/>
          <p:cNvGrpSpPr>
            <a:grpSpLocks noChangeAspect="1"/>
          </p:cNvGrpSpPr>
          <p:nvPr userDrawn="1"/>
        </p:nvGrpSpPr>
        <p:grpSpPr bwMode="gray">
          <a:xfrm>
            <a:off x="7432205" y="6570171"/>
            <a:ext cx="1241865" cy="144000"/>
            <a:chOff x="-22" y="1823"/>
            <a:chExt cx="5804" cy="673"/>
          </a:xfrm>
        </p:grpSpPr>
        <p:sp>
          <p:nvSpPr>
            <p:cNvPr id="17" name="AutoShape 4"/>
            <p:cNvSpPr>
              <a:spLocks noChangeAspect="1" noChangeArrowheads="1" noTextEdit="1"/>
            </p:cNvSpPr>
            <p:nvPr userDrawn="1"/>
          </p:nvSpPr>
          <p:spPr bwMode="gray">
            <a:xfrm>
              <a:off x="-22" y="1823"/>
              <a:ext cx="5804" cy="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19" name="Freeform 6"/>
            <p:cNvSpPr>
              <a:spLocks noEditPoints="1"/>
            </p:cNvSpPr>
            <p:nvPr userDrawn="1"/>
          </p:nvSpPr>
          <p:spPr bwMode="gray">
            <a:xfrm>
              <a:off x="-22" y="1835"/>
              <a:ext cx="395" cy="486"/>
            </a:xfrm>
            <a:custGeom>
              <a:avLst/>
              <a:gdLst>
                <a:gd name="T0" fmla="*/ 93 w 167"/>
                <a:gd name="T1" fmla="*/ 206 h 206"/>
                <a:gd name="T2" fmla="*/ 167 w 167"/>
                <a:gd name="T3" fmla="*/ 149 h 206"/>
                <a:gd name="T4" fmla="*/ 113 w 167"/>
                <a:gd name="T5" fmla="*/ 94 h 206"/>
                <a:gd name="T6" fmla="*/ 113 w 167"/>
                <a:gd name="T7" fmla="*/ 93 h 206"/>
                <a:gd name="T8" fmla="*/ 158 w 167"/>
                <a:gd name="T9" fmla="*/ 48 h 206"/>
                <a:gd name="T10" fmla="*/ 139 w 167"/>
                <a:gd name="T11" fmla="*/ 11 h 206"/>
                <a:gd name="T12" fmla="*/ 86 w 167"/>
                <a:gd name="T13" fmla="*/ 0 h 206"/>
                <a:gd name="T14" fmla="*/ 0 w 167"/>
                <a:gd name="T15" fmla="*/ 0 h 206"/>
                <a:gd name="T16" fmla="*/ 0 w 167"/>
                <a:gd name="T17" fmla="*/ 9 h 206"/>
                <a:gd name="T18" fmla="*/ 27 w 167"/>
                <a:gd name="T19" fmla="*/ 28 h 206"/>
                <a:gd name="T20" fmla="*/ 27 w 167"/>
                <a:gd name="T21" fmla="*/ 179 h 206"/>
                <a:gd name="T22" fmla="*/ 0 w 167"/>
                <a:gd name="T23" fmla="*/ 198 h 206"/>
                <a:gd name="T24" fmla="*/ 0 w 167"/>
                <a:gd name="T25" fmla="*/ 206 h 206"/>
                <a:gd name="T26" fmla="*/ 93 w 167"/>
                <a:gd name="T27" fmla="*/ 206 h 206"/>
                <a:gd name="T28" fmla="*/ 57 w 167"/>
                <a:gd name="T29" fmla="*/ 101 h 206"/>
                <a:gd name="T30" fmla="*/ 78 w 167"/>
                <a:gd name="T31" fmla="*/ 101 h 206"/>
                <a:gd name="T32" fmla="*/ 135 w 167"/>
                <a:gd name="T33" fmla="*/ 151 h 206"/>
                <a:gd name="T34" fmla="*/ 85 w 167"/>
                <a:gd name="T35" fmla="*/ 196 h 206"/>
                <a:gd name="T36" fmla="*/ 57 w 167"/>
                <a:gd name="T37" fmla="*/ 173 h 206"/>
                <a:gd name="T38" fmla="*/ 57 w 167"/>
                <a:gd name="T39" fmla="*/ 101 h 206"/>
                <a:gd name="T40" fmla="*/ 57 w 167"/>
                <a:gd name="T41" fmla="*/ 26 h 206"/>
                <a:gd name="T42" fmla="*/ 81 w 167"/>
                <a:gd name="T43" fmla="*/ 11 h 206"/>
                <a:gd name="T44" fmla="*/ 126 w 167"/>
                <a:gd name="T45" fmla="*/ 49 h 206"/>
                <a:gd name="T46" fmla="*/ 76 w 167"/>
                <a:gd name="T47" fmla="*/ 90 h 206"/>
                <a:gd name="T48" fmla="*/ 57 w 167"/>
                <a:gd name="T49" fmla="*/ 90 h 206"/>
                <a:gd name="T50" fmla="*/ 57 w 167"/>
                <a:gd name="T51" fmla="*/ 2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7" h="206">
                  <a:moveTo>
                    <a:pt x="93" y="206"/>
                  </a:moveTo>
                  <a:cubicBezTo>
                    <a:pt x="138" y="206"/>
                    <a:pt x="167" y="190"/>
                    <a:pt x="167" y="149"/>
                  </a:cubicBezTo>
                  <a:cubicBezTo>
                    <a:pt x="167" y="113"/>
                    <a:pt x="142" y="98"/>
                    <a:pt x="113" y="94"/>
                  </a:cubicBezTo>
                  <a:cubicBezTo>
                    <a:pt x="113" y="93"/>
                    <a:pt x="113" y="93"/>
                    <a:pt x="113" y="93"/>
                  </a:cubicBezTo>
                  <a:cubicBezTo>
                    <a:pt x="141" y="88"/>
                    <a:pt x="158" y="71"/>
                    <a:pt x="158" y="48"/>
                  </a:cubicBezTo>
                  <a:cubicBezTo>
                    <a:pt x="158" y="31"/>
                    <a:pt x="151" y="19"/>
                    <a:pt x="139" y="11"/>
                  </a:cubicBezTo>
                  <a:cubicBezTo>
                    <a:pt x="127" y="3"/>
                    <a:pt x="110" y="0"/>
                    <a:pt x="8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6" y="11"/>
                    <a:pt x="27" y="11"/>
                    <a:pt x="27" y="28"/>
                  </a:cubicBezTo>
                  <a:cubicBezTo>
                    <a:pt x="27" y="179"/>
                    <a:pt x="27" y="179"/>
                    <a:pt x="27" y="179"/>
                  </a:cubicBezTo>
                  <a:cubicBezTo>
                    <a:pt x="27" y="195"/>
                    <a:pt x="26" y="196"/>
                    <a:pt x="0" y="198"/>
                  </a:cubicBezTo>
                  <a:cubicBezTo>
                    <a:pt x="0" y="206"/>
                    <a:pt x="0" y="206"/>
                    <a:pt x="0" y="206"/>
                  </a:cubicBezTo>
                  <a:lnTo>
                    <a:pt x="93" y="206"/>
                  </a:lnTo>
                  <a:close/>
                  <a:moveTo>
                    <a:pt x="57" y="101"/>
                  </a:moveTo>
                  <a:cubicBezTo>
                    <a:pt x="78" y="101"/>
                    <a:pt x="78" y="101"/>
                    <a:pt x="78" y="101"/>
                  </a:cubicBezTo>
                  <a:cubicBezTo>
                    <a:pt x="115" y="101"/>
                    <a:pt x="135" y="119"/>
                    <a:pt x="135" y="151"/>
                  </a:cubicBezTo>
                  <a:cubicBezTo>
                    <a:pt x="135" y="186"/>
                    <a:pt x="111" y="196"/>
                    <a:pt x="85" y="196"/>
                  </a:cubicBezTo>
                  <a:cubicBezTo>
                    <a:pt x="61" y="196"/>
                    <a:pt x="57" y="192"/>
                    <a:pt x="57" y="173"/>
                  </a:cubicBezTo>
                  <a:lnTo>
                    <a:pt x="57" y="101"/>
                  </a:lnTo>
                  <a:close/>
                  <a:moveTo>
                    <a:pt x="57" y="26"/>
                  </a:moveTo>
                  <a:cubicBezTo>
                    <a:pt x="57" y="13"/>
                    <a:pt x="57" y="11"/>
                    <a:pt x="81" y="11"/>
                  </a:cubicBezTo>
                  <a:cubicBezTo>
                    <a:pt x="102" y="10"/>
                    <a:pt x="126" y="19"/>
                    <a:pt x="126" y="49"/>
                  </a:cubicBezTo>
                  <a:cubicBezTo>
                    <a:pt x="126" y="79"/>
                    <a:pt x="107" y="90"/>
                    <a:pt x="76" y="90"/>
                  </a:cubicBezTo>
                  <a:cubicBezTo>
                    <a:pt x="57" y="90"/>
                    <a:pt x="57" y="90"/>
                    <a:pt x="57" y="90"/>
                  </a:cubicBezTo>
                  <a:lnTo>
                    <a:pt x="57" y="26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20" name="Freeform 7"/>
            <p:cNvSpPr>
              <a:spLocks noEditPoints="1"/>
            </p:cNvSpPr>
            <p:nvPr userDrawn="1"/>
          </p:nvSpPr>
          <p:spPr bwMode="gray">
            <a:xfrm>
              <a:off x="434" y="1969"/>
              <a:ext cx="319" cy="362"/>
            </a:xfrm>
            <a:custGeom>
              <a:avLst/>
              <a:gdLst>
                <a:gd name="T0" fmla="*/ 87 w 135"/>
                <a:gd name="T1" fmla="*/ 107 h 153"/>
                <a:gd name="T2" fmla="*/ 57 w 135"/>
                <a:gd name="T3" fmla="*/ 137 h 153"/>
                <a:gd name="T4" fmla="*/ 30 w 135"/>
                <a:gd name="T5" fmla="*/ 107 h 153"/>
                <a:gd name="T6" fmla="*/ 53 w 135"/>
                <a:gd name="T7" fmla="*/ 79 h 153"/>
                <a:gd name="T8" fmla="*/ 87 w 135"/>
                <a:gd name="T9" fmla="*/ 65 h 153"/>
                <a:gd name="T10" fmla="*/ 87 w 135"/>
                <a:gd name="T11" fmla="*/ 107 h 153"/>
                <a:gd name="T12" fmla="*/ 114 w 135"/>
                <a:gd name="T13" fmla="*/ 39 h 153"/>
                <a:gd name="T14" fmla="*/ 65 w 135"/>
                <a:gd name="T15" fmla="*/ 0 h 153"/>
                <a:gd name="T16" fmla="*/ 5 w 135"/>
                <a:gd name="T17" fmla="*/ 34 h 153"/>
                <a:gd name="T18" fmla="*/ 22 w 135"/>
                <a:gd name="T19" fmla="*/ 48 h 153"/>
                <a:gd name="T20" fmla="*/ 31 w 135"/>
                <a:gd name="T21" fmla="*/ 39 h 153"/>
                <a:gd name="T22" fmla="*/ 62 w 135"/>
                <a:gd name="T23" fmla="*/ 10 h 153"/>
                <a:gd name="T24" fmla="*/ 87 w 135"/>
                <a:gd name="T25" fmla="*/ 40 h 153"/>
                <a:gd name="T26" fmla="*/ 87 w 135"/>
                <a:gd name="T27" fmla="*/ 53 h 153"/>
                <a:gd name="T28" fmla="*/ 27 w 135"/>
                <a:gd name="T29" fmla="*/ 75 h 153"/>
                <a:gd name="T30" fmla="*/ 0 w 135"/>
                <a:gd name="T31" fmla="*/ 111 h 153"/>
                <a:gd name="T32" fmla="*/ 43 w 135"/>
                <a:gd name="T33" fmla="*/ 153 h 153"/>
                <a:gd name="T34" fmla="*/ 87 w 135"/>
                <a:gd name="T35" fmla="*/ 135 h 153"/>
                <a:gd name="T36" fmla="*/ 90 w 135"/>
                <a:gd name="T37" fmla="*/ 153 h 153"/>
                <a:gd name="T38" fmla="*/ 135 w 135"/>
                <a:gd name="T39" fmla="*/ 146 h 153"/>
                <a:gd name="T40" fmla="*/ 135 w 135"/>
                <a:gd name="T41" fmla="*/ 138 h 153"/>
                <a:gd name="T42" fmla="*/ 123 w 135"/>
                <a:gd name="T43" fmla="*/ 137 h 153"/>
                <a:gd name="T44" fmla="*/ 114 w 135"/>
                <a:gd name="T45" fmla="*/ 121 h 153"/>
                <a:gd name="T46" fmla="*/ 114 w 135"/>
                <a:gd name="T47" fmla="*/ 39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5" h="153">
                  <a:moveTo>
                    <a:pt x="87" y="107"/>
                  </a:moveTo>
                  <a:cubicBezTo>
                    <a:pt x="87" y="131"/>
                    <a:pt x="69" y="137"/>
                    <a:pt x="57" y="137"/>
                  </a:cubicBezTo>
                  <a:cubicBezTo>
                    <a:pt x="39" y="137"/>
                    <a:pt x="30" y="124"/>
                    <a:pt x="30" y="107"/>
                  </a:cubicBezTo>
                  <a:cubicBezTo>
                    <a:pt x="30" y="93"/>
                    <a:pt x="36" y="85"/>
                    <a:pt x="53" y="79"/>
                  </a:cubicBezTo>
                  <a:cubicBezTo>
                    <a:pt x="65" y="75"/>
                    <a:pt x="81" y="69"/>
                    <a:pt x="87" y="65"/>
                  </a:cubicBezTo>
                  <a:lnTo>
                    <a:pt x="87" y="107"/>
                  </a:lnTo>
                  <a:close/>
                  <a:moveTo>
                    <a:pt x="114" y="39"/>
                  </a:moveTo>
                  <a:cubicBezTo>
                    <a:pt x="114" y="22"/>
                    <a:pt x="110" y="0"/>
                    <a:pt x="65" y="0"/>
                  </a:cubicBezTo>
                  <a:cubicBezTo>
                    <a:pt x="32" y="0"/>
                    <a:pt x="5" y="17"/>
                    <a:pt x="5" y="34"/>
                  </a:cubicBezTo>
                  <a:cubicBezTo>
                    <a:pt x="5" y="43"/>
                    <a:pt x="16" y="48"/>
                    <a:pt x="22" y="48"/>
                  </a:cubicBezTo>
                  <a:cubicBezTo>
                    <a:pt x="28" y="48"/>
                    <a:pt x="30" y="45"/>
                    <a:pt x="31" y="39"/>
                  </a:cubicBezTo>
                  <a:cubicBezTo>
                    <a:pt x="38" y="17"/>
                    <a:pt x="50" y="10"/>
                    <a:pt x="62" y="10"/>
                  </a:cubicBezTo>
                  <a:cubicBezTo>
                    <a:pt x="74" y="10"/>
                    <a:pt x="87" y="16"/>
                    <a:pt x="87" y="40"/>
                  </a:cubicBezTo>
                  <a:cubicBezTo>
                    <a:pt x="87" y="53"/>
                    <a:pt x="87" y="53"/>
                    <a:pt x="87" y="53"/>
                  </a:cubicBezTo>
                  <a:cubicBezTo>
                    <a:pt x="80" y="60"/>
                    <a:pt x="51" y="68"/>
                    <a:pt x="27" y="75"/>
                  </a:cubicBezTo>
                  <a:cubicBezTo>
                    <a:pt x="6" y="82"/>
                    <a:pt x="0" y="97"/>
                    <a:pt x="0" y="111"/>
                  </a:cubicBezTo>
                  <a:cubicBezTo>
                    <a:pt x="0" y="133"/>
                    <a:pt x="15" y="153"/>
                    <a:pt x="43" y="153"/>
                  </a:cubicBezTo>
                  <a:cubicBezTo>
                    <a:pt x="61" y="152"/>
                    <a:pt x="77" y="141"/>
                    <a:pt x="87" y="135"/>
                  </a:cubicBezTo>
                  <a:cubicBezTo>
                    <a:pt x="90" y="153"/>
                    <a:pt x="90" y="153"/>
                    <a:pt x="90" y="153"/>
                  </a:cubicBezTo>
                  <a:cubicBezTo>
                    <a:pt x="135" y="146"/>
                    <a:pt x="135" y="146"/>
                    <a:pt x="135" y="146"/>
                  </a:cubicBezTo>
                  <a:cubicBezTo>
                    <a:pt x="135" y="138"/>
                    <a:pt x="135" y="138"/>
                    <a:pt x="135" y="138"/>
                  </a:cubicBezTo>
                  <a:cubicBezTo>
                    <a:pt x="123" y="137"/>
                    <a:pt x="123" y="137"/>
                    <a:pt x="123" y="137"/>
                  </a:cubicBezTo>
                  <a:cubicBezTo>
                    <a:pt x="115" y="136"/>
                    <a:pt x="114" y="133"/>
                    <a:pt x="114" y="121"/>
                  </a:cubicBezTo>
                  <a:lnTo>
                    <a:pt x="114" y="39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21" name="Freeform 8"/>
            <p:cNvSpPr>
              <a:spLocks/>
            </p:cNvSpPr>
            <p:nvPr userDrawn="1"/>
          </p:nvSpPr>
          <p:spPr bwMode="gray">
            <a:xfrm>
              <a:off x="746" y="1977"/>
              <a:ext cx="375" cy="517"/>
            </a:xfrm>
            <a:custGeom>
              <a:avLst/>
              <a:gdLst>
                <a:gd name="T0" fmla="*/ 0 w 159"/>
                <a:gd name="T1" fmla="*/ 0 h 219"/>
                <a:gd name="T2" fmla="*/ 0 w 159"/>
                <a:gd name="T3" fmla="*/ 9 h 219"/>
                <a:gd name="T4" fmla="*/ 22 w 159"/>
                <a:gd name="T5" fmla="*/ 25 h 219"/>
                <a:gd name="T6" fmla="*/ 69 w 159"/>
                <a:gd name="T7" fmla="*/ 144 h 219"/>
                <a:gd name="T8" fmla="*/ 72 w 159"/>
                <a:gd name="T9" fmla="*/ 159 h 219"/>
                <a:gd name="T10" fmla="*/ 64 w 159"/>
                <a:gd name="T11" fmla="*/ 184 h 219"/>
                <a:gd name="T12" fmla="*/ 51 w 159"/>
                <a:gd name="T13" fmla="*/ 197 h 219"/>
                <a:gd name="T14" fmla="*/ 40 w 159"/>
                <a:gd name="T15" fmla="*/ 191 h 219"/>
                <a:gd name="T16" fmla="*/ 31 w 159"/>
                <a:gd name="T17" fmla="*/ 186 h 219"/>
                <a:gd name="T18" fmla="*/ 18 w 159"/>
                <a:gd name="T19" fmla="*/ 203 h 219"/>
                <a:gd name="T20" fmla="*/ 39 w 159"/>
                <a:gd name="T21" fmla="*/ 219 h 219"/>
                <a:gd name="T22" fmla="*/ 81 w 159"/>
                <a:gd name="T23" fmla="*/ 171 h 219"/>
                <a:gd name="T24" fmla="*/ 137 w 159"/>
                <a:gd name="T25" fmla="*/ 24 h 219"/>
                <a:gd name="T26" fmla="*/ 159 w 159"/>
                <a:gd name="T27" fmla="*/ 9 h 219"/>
                <a:gd name="T28" fmla="*/ 159 w 159"/>
                <a:gd name="T29" fmla="*/ 0 h 219"/>
                <a:gd name="T30" fmla="*/ 101 w 159"/>
                <a:gd name="T31" fmla="*/ 0 h 219"/>
                <a:gd name="T32" fmla="*/ 101 w 159"/>
                <a:gd name="T33" fmla="*/ 9 h 219"/>
                <a:gd name="T34" fmla="*/ 117 w 159"/>
                <a:gd name="T35" fmla="*/ 11 h 219"/>
                <a:gd name="T36" fmla="*/ 121 w 159"/>
                <a:gd name="T37" fmla="*/ 21 h 219"/>
                <a:gd name="T38" fmla="*/ 88 w 159"/>
                <a:gd name="T39" fmla="*/ 119 h 219"/>
                <a:gd name="T40" fmla="*/ 87 w 159"/>
                <a:gd name="T41" fmla="*/ 119 h 219"/>
                <a:gd name="T42" fmla="*/ 51 w 159"/>
                <a:gd name="T43" fmla="*/ 19 h 219"/>
                <a:gd name="T44" fmla="*/ 55 w 159"/>
                <a:gd name="T45" fmla="*/ 10 h 219"/>
                <a:gd name="T46" fmla="*/ 68 w 159"/>
                <a:gd name="T47" fmla="*/ 9 h 219"/>
                <a:gd name="T48" fmla="*/ 68 w 159"/>
                <a:gd name="T49" fmla="*/ 0 h 219"/>
                <a:gd name="T50" fmla="*/ 0 w 159"/>
                <a:gd name="T51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9" h="219">
                  <a:moveTo>
                    <a:pt x="0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14" y="10"/>
                    <a:pt x="17" y="11"/>
                    <a:pt x="22" y="25"/>
                  </a:cubicBezTo>
                  <a:cubicBezTo>
                    <a:pt x="37" y="60"/>
                    <a:pt x="62" y="124"/>
                    <a:pt x="69" y="144"/>
                  </a:cubicBezTo>
                  <a:cubicBezTo>
                    <a:pt x="71" y="149"/>
                    <a:pt x="72" y="154"/>
                    <a:pt x="72" y="159"/>
                  </a:cubicBezTo>
                  <a:cubicBezTo>
                    <a:pt x="72" y="166"/>
                    <a:pt x="69" y="175"/>
                    <a:pt x="64" y="184"/>
                  </a:cubicBezTo>
                  <a:cubicBezTo>
                    <a:pt x="60" y="194"/>
                    <a:pt x="55" y="197"/>
                    <a:pt x="51" y="197"/>
                  </a:cubicBezTo>
                  <a:cubicBezTo>
                    <a:pt x="48" y="197"/>
                    <a:pt x="46" y="196"/>
                    <a:pt x="40" y="191"/>
                  </a:cubicBezTo>
                  <a:cubicBezTo>
                    <a:pt x="37" y="188"/>
                    <a:pt x="35" y="186"/>
                    <a:pt x="31" y="186"/>
                  </a:cubicBezTo>
                  <a:cubicBezTo>
                    <a:pt x="26" y="186"/>
                    <a:pt x="18" y="194"/>
                    <a:pt x="18" y="203"/>
                  </a:cubicBezTo>
                  <a:cubicBezTo>
                    <a:pt x="18" y="210"/>
                    <a:pt x="27" y="219"/>
                    <a:pt x="39" y="219"/>
                  </a:cubicBezTo>
                  <a:cubicBezTo>
                    <a:pt x="51" y="219"/>
                    <a:pt x="66" y="215"/>
                    <a:pt x="81" y="171"/>
                  </a:cubicBezTo>
                  <a:cubicBezTo>
                    <a:pt x="100" y="118"/>
                    <a:pt x="127" y="45"/>
                    <a:pt x="137" y="24"/>
                  </a:cubicBezTo>
                  <a:cubicBezTo>
                    <a:pt x="142" y="12"/>
                    <a:pt x="144" y="10"/>
                    <a:pt x="159" y="9"/>
                  </a:cubicBezTo>
                  <a:cubicBezTo>
                    <a:pt x="159" y="0"/>
                    <a:pt x="159" y="0"/>
                    <a:pt x="159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9"/>
                    <a:pt x="101" y="9"/>
                    <a:pt x="101" y="9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22" y="11"/>
                    <a:pt x="123" y="15"/>
                    <a:pt x="121" y="21"/>
                  </a:cubicBezTo>
                  <a:cubicBezTo>
                    <a:pt x="117" y="39"/>
                    <a:pt x="101" y="84"/>
                    <a:pt x="88" y="119"/>
                  </a:cubicBezTo>
                  <a:cubicBezTo>
                    <a:pt x="87" y="119"/>
                    <a:pt x="87" y="119"/>
                    <a:pt x="87" y="119"/>
                  </a:cubicBezTo>
                  <a:cubicBezTo>
                    <a:pt x="74" y="83"/>
                    <a:pt x="62" y="51"/>
                    <a:pt x="51" y="19"/>
                  </a:cubicBezTo>
                  <a:cubicBezTo>
                    <a:pt x="49" y="14"/>
                    <a:pt x="48" y="11"/>
                    <a:pt x="55" y="10"/>
                  </a:cubicBezTo>
                  <a:cubicBezTo>
                    <a:pt x="68" y="9"/>
                    <a:pt x="68" y="9"/>
                    <a:pt x="68" y="9"/>
                  </a:cubicBezTo>
                  <a:cubicBezTo>
                    <a:pt x="68" y="0"/>
                    <a:pt x="68" y="0"/>
                    <a:pt x="6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23" name="Freeform 9"/>
            <p:cNvSpPr>
              <a:spLocks noEditPoints="1"/>
            </p:cNvSpPr>
            <p:nvPr userDrawn="1"/>
          </p:nvSpPr>
          <p:spPr bwMode="gray">
            <a:xfrm>
              <a:off x="1124" y="1969"/>
              <a:ext cx="304" cy="362"/>
            </a:xfrm>
            <a:custGeom>
              <a:avLst/>
              <a:gdLst>
                <a:gd name="T0" fmla="*/ 129 w 129"/>
                <a:gd name="T1" fmla="*/ 60 h 153"/>
                <a:gd name="T2" fmla="*/ 69 w 129"/>
                <a:gd name="T3" fmla="*/ 0 h 153"/>
                <a:gd name="T4" fmla="*/ 0 w 129"/>
                <a:gd name="T5" fmla="*/ 78 h 153"/>
                <a:gd name="T6" fmla="*/ 69 w 129"/>
                <a:gd name="T7" fmla="*/ 153 h 153"/>
                <a:gd name="T8" fmla="*/ 124 w 129"/>
                <a:gd name="T9" fmla="*/ 120 h 153"/>
                <a:gd name="T10" fmla="*/ 114 w 129"/>
                <a:gd name="T11" fmla="*/ 115 h 153"/>
                <a:gd name="T12" fmla="*/ 75 w 129"/>
                <a:gd name="T13" fmla="*/ 138 h 153"/>
                <a:gd name="T14" fmla="*/ 31 w 129"/>
                <a:gd name="T15" fmla="*/ 71 h 153"/>
                <a:gd name="T16" fmla="*/ 117 w 129"/>
                <a:gd name="T17" fmla="*/ 71 h 153"/>
                <a:gd name="T18" fmla="*/ 129 w 129"/>
                <a:gd name="T19" fmla="*/ 60 h 153"/>
                <a:gd name="T20" fmla="*/ 98 w 129"/>
                <a:gd name="T21" fmla="*/ 50 h 153"/>
                <a:gd name="T22" fmla="*/ 88 w 129"/>
                <a:gd name="T23" fmla="*/ 60 h 153"/>
                <a:gd name="T24" fmla="*/ 32 w 129"/>
                <a:gd name="T25" fmla="*/ 60 h 153"/>
                <a:gd name="T26" fmla="*/ 67 w 129"/>
                <a:gd name="T27" fmla="*/ 10 h 153"/>
                <a:gd name="T28" fmla="*/ 98 w 129"/>
                <a:gd name="T29" fmla="*/ 5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" h="153">
                  <a:moveTo>
                    <a:pt x="129" y="60"/>
                  </a:moveTo>
                  <a:cubicBezTo>
                    <a:pt x="129" y="42"/>
                    <a:pt x="124" y="0"/>
                    <a:pt x="69" y="0"/>
                  </a:cubicBezTo>
                  <a:cubicBezTo>
                    <a:pt x="22" y="0"/>
                    <a:pt x="0" y="33"/>
                    <a:pt x="0" y="78"/>
                  </a:cubicBezTo>
                  <a:cubicBezTo>
                    <a:pt x="0" y="125"/>
                    <a:pt x="21" y="153"/>
                    <a:pt x="69" y="153"/>
                  </a:cubicBezTo>
                  <a:cubicBezTo>
                    <a:pt x="98" y="152"/>
                    <a:pt x="115" y="139"/>
                    <a:pt x="124" y="120"/>
                  </a:cubicBezTo>
                  <a:cubicBezTo>
                    <a:pt x="114" y="115"/>
                    <a:pt x="114" y="115"/>
                    <a:pt x="114" y="115"/>
                  </a:cubicBezTo>
                  <a:cubicBezTo>
                    <a:pt x="106" y="128"/>
                    <a:pt x="95" y="138"/>
                    <a:pt x="75" y="138"/>
                  </a:cubicBezTo>
                  <a:cubicBezTo>
                    <a:pt x="38" y="138"/>
                    <a:pt x="31" y="102"/>
                    <a:pt x="31" y="71"/>
                  </a:cubicBezTo>
                  <a:cubicBezTo>
                    <a:pt x="117" y="71"/>
                    <a:pt x="117" y="71"/>
                    <a:pt x="117" y="71"/>
                  </a:cubicBezTo>
                  <a:cubicBezTo>
                    <a:pt x="124" y="71"/>
                    <a:pt x="129" y="70"/>
                    <a:pt x="129" y="60"/>
                  </a:cubicBezTo>
                  <a:close/>
                  <a:moveTo>
                    <a:pt x="98" y="50"/>
                  </a:moveTo>
                  <a:cubicBezTo>
                    <a:pt x="98" y="56"/>
                    <a:pt x="96" y="60"/>
                    <a:pt x="88" y="60"/>
                  </a:cubicBezTo>
                  <a:cubicBezTo>
                    <a:pt x="32" y="60"/>
                    <a:pt x="32" y="60"/>
                    <a:pt x="32" y="60"/>
                  </a:cubicBezTo>
                  <a:cubicBezTo>
                    <a:pt x="32" y="48"/>
                    <a:pt x="36" y="10"/>
                    <a:pt x="67" y="10"/>
                  </a:cubicBezTo>
                  <a:cubicBezTo>
                    <a:pt x="95" y="10"/>
                    <a:pt x="98" y="39"/>
                    <a:pt x="98" y="50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25" name="Freeform 10"/>
            <p:cNvSpPr>
              <a:spLocks/>
            </p:cNvSpPr>
            <p:nvPr userDrawn="1"/>
          </p:nvSpPr>
          <p:spPr bwMode="gray">
            <a:xfrm>
              <a:off x="1473" y="1969"/>
              <a:ext cx="246" cy="352"/>
            </a:xfrm>
            <a:custGeom>
              <a:avLst/>
              <a:gdLst>
                <a:gd name="T0" fmla="*/ 46 w 104"/>
                <a:gd name="T1" fmla="*/ 0 h 149"/>
                <a:gd name="T2" fmla="*/ 0 w 104"/>
                <a:gd name="T3" fmla="*/ 7 h 149"/>
                <a:gd name="T4" fmla="*/ 0 w 104"/>
                <a:gd name="T5" fmla="*/ 15 h 149"/>
                <a:gd name="T6" fmla="*/ 12 w 104"/>
                <a:gd name="T7" fmla="*/ 16 h 149"/>
                <a:gd name="T8" fmla="*/ 21 w 104"/>
                <a:gd name="T9" fmla="*/ 30 h 149"/>
                <a:gd name="T10" fmla="*/ 21 w 104"/>
                <a:gd name="T11" fmla="*/ 149 h 149"/>
                <a:gd name="T12" fmla="*/ 49 w 104"/>
                <a:gd name="T13" fmla="*/ 149 h 149"/>
                <a:gd name="T14" fmla="*/ 49 w 104"/>
                <a:gd name="T15" fmla="*/ 54 h 149"/>
                <a:gd name="T16" fmla="*/ 66 w 104"/>
                <a:gd name="T17" fmla="*/ 23 h 149"/>
                <a:gd name="T18" fmla="*/ 85 w 104"/>
                <a:gd name="T19" fmla="*/ 30 h 149"/>
                <a:gd name="T20" fmla="*/ 91 w 104"/>
                <a:gd name="T21" fmla="*/ 31 h 149"/>
                <a:gd name="T22" fmla="*/ 104 w 104"/>
                <a:gd name="T23" fmla="*/ 14 h 149"/>
                <a:gd name="T24" fmla="*/ 89 w 104"/>
                <a:gd name="T25" fmla="*/ 0 h 149"/>
                <a:gd name="T26" fmla="*/ 49 w 104"/>
                <a:gd name="T27" fmla="*/ 24 h 149"/>
                <a:gd name="T28" fmla="*/ 46 w 104"/>
                <a:gd name="T2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4" h="149">
                  <a:moveTo>
                    <a:pt x="46" y="0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7"/>
                    <a:pt x="21" y="19"/>
                    <a:pt x="21" y="30"/>
                  </a:cubicBezTo>
                  <a:cubicBezTo>
                    <a:pt x="21" y="149"/>
                    <a:pt x="21" y="149"/>
                    <a:pt x="21" y="149"/>
                  </a:cubicBezTo>
                  <a:cubicBezTo>
                    <a:pt x="49" y="149"/>
                    <a:pt x="49" y="149"/>
                    <a:pt x="49" y="149"/>
                  </a:cubicBezTo>
                  <a:cubicBezTo>
                    <a:pt x="49" y="54"/>
                    <a:pt x="49" y="54"/>
                    <a:pt x="49" y="54"/>
                  </a:cubicBezTo>
                  <a:cubicBezTo>
                    <a:pt x="49" y="31"/>
                    <a:pt x="59" y="23"/>
                    <a:pt x="66" y="23"/>
                  </a:cubicBezTo>
                  <a:cubicBezTo>
                    <a:pt x="71" y="23"/>
                    <a:pt x="76" y="25"/>
                    <a:pt x="85" y="30"/>
                  </a:cubicBezTo>
                  <a:cubicBezTo>
                    <a:pt x="87" y="31"/>
                    <a:pt x="89" y="31"/>
                    <a:pt x="91" y="31"/>
                  </a:cubicBezTo>
                  <a:cubicBezTo>
                    <a:pt x="98" y="31"/>
                    <a:pt x="104" y="24"/>
                    <a:pt x="104" y="14"/>
                  </a:cubicBezTo>
                  <a:cubicBezTo>
                    <a:pt x="104" y="8"/>
                    <a:pt x="100" y="0"/>
                    <a:pt x="89" y="0"/>
                  </a:cubicBezTo>
                  <a:cubicBezTo>
                    <a:pt x="78" y="0"/>
                    <a:pt x="69" y="6"/>
                    <a:pt x="49" y="24"/>
                  </a:cubicBezTo>
                  <a:lnTo>
                    <a:pt x="46" y="0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26" name="Freeform 11"/>
            <p:cNvSpPr>
              <a:spLocks/>
            </p:cNvSpPr>
            <p:nvPr userDrawn="1"/>
          </p:nvSpPr>
          <p:spPr bwMode="gray">
            <a:xfrm>
              <a:off x="2362" y="1969"/>
              <a:ext cx="245" cy="352"/>
            </a:xfrm>
            <a:custGeom>
              <a:avLst/>
              <a:gdLst>
                <a:gd name="T0" fmla="*/ 46 w 104"/>
                <a:gd name="T1" fmla="*/ 0 h 149"/>
                <a:gd name="T2" fmla="*/ 49 w 104"/>
                <a:gd name="T3" fmla="*/ 24 h 149"/>
                <a:gd name="T4" fmla="*/ 89 w 104"/>
                <a:gd name="T5" fmla="*/ 0 h 149"/>
                <a:gd name="T6" fmla="*/ 104 w 104"/>
                <a:gd name="T7" fmla="*/ 15 h 149"/>
                <a:gd name="T8" fmla="*/ 91 w 104"/>
                <a:gd name="T9" fmla="*/ 31 h 149"/>
                <a:gd name="T10" fmla="*/ 85 w 104"/>
                <a:gd name="T11" fmla="*/ 30 h 149"/>
                <a:gd name="T12" fmla="*/ 66 w 104"/>
                <a:gd name="T13" fmla="*/ 23 h 149"/>
                <a:gd name="T14" fmla="*/ 49 w 104"/>
                <a:gd name="T15" fmla="*/ 54 h 149"/>
                <a:gd name="T16" fmla="*/ 49 w 104"/>
                <a:gd name="T17" fmla="*/ 149 h 149"/>
                <a:gd name="T18" fmla="*/ 21 w 104"/>
                <a:gd name="T19" fmla="*/ 149 h 149"/>
                <a:gd name="T20" fmla="*/ 21 w 104"/>
                <a:gd name="T21" fmla="*/ 30 h 149"/>
                <a:gd name="T22" fmla="*/ 12 w 104"/>
                <a:gd name="T23" fmla="*/ 16 h 149"/>
                <a:gd name="T24" fmla="*/ 0 w 104"/>
                <a:gd name="T25" fmla="*/ 15 h 149"/>
                <a:gd name="T26" fmla="*/ 0 w 104"/>
                <a:gd name="T27" fmla="*/ 7 h 149"/>
                <a:gd name="T28" fmla="*/ 46 w 104"/>
                <a:gd name="T2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4" h="149">
                  <a:moveTo>
                    <a:pt x="46" y="0"/>
                  </a:moveTo>
                  <a:cubicBezTo>
                    <a:pt x="49" y="24"/>
                    <a:pt x="49" y="24"/>
                    <a:pt x="49" y="24"/>
                  </a:cubicBezTo>
                  <a:cubicBezTo>
                    <a:pt x="69" y="7"/>
                    <a:pt x="78" y="0"/>
                    <a:pt x="89" y="0"/>
                  </a:cubicBezTo>
                  <a:cubicBezTo>
                    <a:pt x="100" y="0"/>
                    <a:pt x="104" y="8"/>
                    <a:pt x="104" y="15"/>
                  </a:cubicBezTo>
                  <a:cubicBezTo>
                    <a:pt x="104" y="24"/>
                    <a:pt x="98" y="31"/>
                    <a:pt x="91" y="31"/>
                  </a:cubicBezTo>
                  <a:cubicBezTo>
                    <a:pt x="89" y="31"/>
                    <a:pt x="87" y="31"/>
                    <a:pt x="85" y="30"/>
                  </a:cubicBezTo>
                  <a:cubicBezTo>
                    <a:pt x="76" y="25"/>
                    <a:pt x="71" y="23"/>
                    <a:pt x="66" y="23"/>
                  </a:cubicBezTo>
                  <a:cubicBezTo>
                    <a:pt x="59" y="23"/>
                    <a:pt x="49" y="31"/>
                    <a:pt x="49" y="54"/>
                  </a:cubicBezTo>
                  <a:cubicBezTo>
                    <a:pt x="49" y="149"/>
                    <a:pt x="49" y="149"/>
                    <a:pt x="49" y="149"/>
                  </a:cubicBezTo>
                  <a:cubicBezTo>
                    <a:pt x="21" y="149"/>
                    <a:pt x="21" y="149"/>
                    <a:pt x="21" y="149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19"/>
                    <a:pt x="20" y="18"/>
                    <a:pt x="12" y="1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0" y="7"/>
                    <a:pt x="0" y="7"/>
                  </a:cubicBezTo>
                  <a:lnTo>
                    <a:pt x="46" y="0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27" name="Freeform 12"/>
            <p:cNvSpPr>
              <a:spLocks/>
            </p:cNvSpPr>
            <p:nvPr userDrawn="1"/>
          </p:nvSpPr>
          <p:spPr bwMode="gray">
            <a:xfrm>
              <a:off x="1896" y="1825"/>
              <a:ext cx="423" cy="508"/>
            </a:xfrm>
            <a:custGeom>
              <a:avLst/>
              <a:gdLst>
                <a:gd name="T0" fmla="*/ 174 w 179"/>
                <a:gd name="T1" fmla="*/ 12 h 215"/>
                <a:gd name="T2" fmla="*/ 111 w 179"/>
                <a:gd name="T3" fmla="*/ 0 h 215"/>
                <a:gd name="T4" fmla="*/ 27 w 179"/>
                <a:gd name="T5" fmla="*/ 31 h 215"/>
                <a:gd name="T6" fmla="*/ 0 w 179"/>
                <a:gd name="T7" fmla="*/ 109 h 215"/>
                <a:gd name="T8" fmla="*/ 28 w 179"/>
                <a:gd name="T9" fmla="*/ 190 h 215"/>
                <a:gd name="T10" fmla="*/ 109 w 179"/>
                <a:gd name="T11" fmla="*/ 215 h 215"/>
                <a:gd name="T12" fmla="*/ 175 w 179"/>
                <a:gd name="T13" fmla="*/ 201 h 215"/>
                <a:gd name="T14" fmla="*/ 179 w 179"/>
                <a:gd name="T15" fmla="*/ 151 h 215"/>
                <a:gd name="T16" fmla="*/ 170 w 179"/>
                <a:gd name="T17" fmla="*/ 151 h 215"/>
                <a:gd name="T18" fmla="*/ 108 w 179"/>
                <a:gd name="T19" fmla="*/ 205 h 215"/>
                <a:gd name="T20" fmla="*/ 33 w 179"/>
                <a:gd name="T21" fmla="*/ 108 h 215"/>
                <a:gd name="T22" fmla="*/ 108 w 179"/>
                <a:gd name="T23" fmla="*/ 10 h 215"/>
                <a:gd name="T24" fmla="*/ 165 w 179"/>
                <a:gd name="T25" fmla="*/ 58 h 215"/>
                <a:gd name="T26" fmla="*/ 174 w 179"/>
                <a:gd name="T27" fmla="*/ 58 h 215"/>
                <a:gd name="T28" fmla="*/ 174 w 179"/>
                <a:gd name="T29" fmla="*/ 12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9" h="215">
                  <a:moveTo>
                    <a:pt x="174" y="12"/>
                  </a:moveTo>
                  <a:cubicBezTo>
                    <a:pt x="161" y="5"/>
                    <a:pt x="138" y="0"/>
                    <a:pt x="111" y="0"/>
                  </a:cubicBezTo>
                  <a:cubicBezTo>
                    <a:pt x="74" y="0"/>
                    <a:pt x="45" y="11"/>
                    <a:pt x="27" y="31"/>
                  </a:cubicBezTo>
                  <a:cubicBezTo>
                    <a:pt x="10" y="50"/>
                    <a:pt x="0" y="75"/>
                    <a:pt x="0" y="109"/>
                  </a:cubicBezTo>
                  <a:cubicBezTo>
                    <a:pt x="0" y="144"/>
                    <a:pt x="10" y="172"/>
                    <a:pt x="28" y="190"/>
                  </a:cubicBezTo>
                  <a:cubicBezTo>
                    <a:pt x="47" y="208"/>
                    <a:pt x="76" y="215"/>
                    <a:pt x="109" y="215"/>
                  </a:cubicBezTo>
                  <a:cubicBezTo>
                    <a:pt x="133" y="215"/>
                    <a:pt x="161" y="209"/>
                    <a:pt x="175" y="201"/>
                  </a:cubicBezTo>
                  <a:cubicBezTo>
                    <a:pt x="179" y="151"/>
                    <a:pt x="179" y="151"/>
                    <a:pt x="179" y="151"/>
                  </a:cubicBezTo>
                  <a:cubicBezTo>
                    <a:pt x="170" y="151"/>
                    <a:pt x="170" y="151"/>
                    <a:pt x="170" y="151"/>
                  </a:cubicBezTo>
                  <a:cubicBezTo>
                    <a:pt x="162" y="182"/>
                    <a:pt x="147" y="205"/>
                    <a:pt x="108" y="205"/>
                  </a:cubicBezTo>
                  <a:cubicBezTo>
                    <a:pt x="46" y="205"/>
                    <a:pt x="33" y="144"/>
                    <a:pt x="33" y="108"/>
                  </a:cubicBezTo>
                  <a:cubicBezTo>
                    <a:pt x="33" y="59"/>
                    <a:pt x="53" y="10"/>
                    <a:pt x="108" y="10"/>
                  </a:cubicBezTo>
                  <a:cubicBezTo>
                    <a:pt x="139" y="10"/>
                    <a:pt x="160" y="23"/>
                    <a:pt x="165" y="58"/>
                  </a:cubicBezTo>
                  <a:cubicBezTo>
                    <a:pt x="174" y="58"/>
                    <a:pt x="174" y="58"/>
                    <a:pt x="174" y="58"/>
                  </a:cubicBezTo>
                  <a:lnTo>
                    <a:pt x="174" y="12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28" name="Freeform 13"/>
            <p:cNvSpPr>
              <a:spLocks noEditPoints="1"/>
            </p:cNvSpPr>
            <p:nvPr userDrawn="1"/>
          </p:nvSpPr>
          <p:spPr bwMode="gray">
            <a:xfrm>
              <a:off x="2617" y="1969"/>
              <a:ext cx="337" cy="362"/>
            </a:xfrm>
            <a:custGeom>
              <a:avLst/>
              <a:gdLst>
                <a:gd name="T0" fmla="*/ 72 w 143"/>
                <a:gd name="T1" fmla="*/ 0 h 153"/>
                <a:gd name="T2" fmla="*/ 0 w 143"/>
                <a:gd name="T3" fmla="*/ 77 h 153"/>
                <a:gd name="T4" fmla="*/ 72 w 143"/>
                <a:gd name="T5" fmla="*/ 153 h 153"/>
                <a:gd name="T6" fmla="*/ 143 w 143"/>
                <a:gd name="T7" fmla="*/ 77 h 153"/>
                <a:gd name="T8" fmla="*/ 72 w 143"/>
                <a:gd name="T9" fmla="*/ 0 h 153"/>
                <a:gd name="T10" fmla="*/ 31 w 143"/>
                <a:gd name="T11" fmla="*/ 77 h 153"/>
                <a:gd name="T12" fmla="*/ 72 w 143"/>
                <a:gd name="T13" fmla="*/ 11 h 153"/>
                <a:gd name="T14" fmla="*/ 112 w 143"/>
                <a:gd name="T15" fmla="*/ 77 h 153"/>
                <a:gd name="T16" fmla="*/ 72 w 143"/>
                <a:gd name="T17" fmla="*/ 143 h 153"/>
                <a:gd name="T18" fmla="*/ 31 w 143"/>
                <a:gd name="T19" fmla="*/ 77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3" h="153">
                  <a:moveTo>
                    <a:pt x="72" y="0"/>
                  </a:moveTo>
                  <a:cubicBezTo>
                    <a:pt x="24" y="0"/>
                    <a:pt x="0" y="28"/>
                    <a:pt x="0" y="77"/>
                  </a:cubicBezTo>
                  <a:cubicBezTo>
                    <a:pt x="0" y="125"/>
                    <a:pt x="24" y="153"/>
                    <a:pt x="72" y="153"/>
                  </a:cubicBezTo>
                  <a:cubicBezTo>
                    <a:pt x="120" y="153"/>
                    <a:pt x="143" y="125"/>
                    <a:pt x="143" y="77"/>
                  </a:cubicBezTo>
                  <a:cubicBezTo>
                    <a:pt x="143" y="28"/>
                    <a:pt x="120" y="0"/>
                    <a:pt x="72" y="0"/>
                  </a:cubicBezTo>
                  <a:close/>
                  <a:moveTo>
                    <a:pt x="31" y="77"/>
                  </a:moveTo>
                  <a:cubicBezTo>
                    <a:pt x="31" y="36"/>
                    <a:pt x="44" y="11"/>
                    <a:pt x="72" y="11"/>
                  </a:cubicBezTo>
                  <a:cubicBezTo>
                    <a:pt x="99" y="11"/>
                    <a:pt x="112" y="36"/>
                    <a:pt x="112" y="77"/>
                  </a:cubicBezTo>
                  <a:cubicBezTo>
                    <a:pt x="112" y="118"/>
                    <a:pt x="99" y="143"/>
                    <a:pt x="72" y="143"/>
                  </a:cubicBezTo>
                  <a:cubicBezTo>
                    <a:pt x="44" y="143"/>
                    <a:pt x="31" y="118"/>
                    <a:pt x="31" y="77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29" name="Freeform 14"/>
            <p:cNvSpPr>
              <a:spLocks noEditPoints="1"/>
            </p:cNvSpPr>
            <p:nvPr userDrawn="1"/>
          </p:nvSpPr>
          <p:spPr bwMode="gray">
            <a:xfrm>
              <a:off x="3002" y="1969"/>
              <a:ext cx="373" cy="522"/>
            </a:xfrm>
            <a:custGeom>
              <a:avLst/>
              <a:gdLst>
                <a:gd name="T0" fmla="*/ 49 w 158"/>
                <a:gd name="T1" fmla="*/ 54 h 221"/>
                <a:gd name="T2" fmla="*/ 53 w 158"/>
                <a:gd name="T3" fmla="*/ 37 h 221"/>
                <a:gd name="T4" fmla="*/ 88 w 158"/>
                <a:gd name="T5" fmla="*/ 16 h 221"/>
                <a:gd name="T6" fmla="*/ 127 w 158"/>
                <a:gd name="T7" fmla="*/ 75 h 221"/>
                <a:gd name="T8" fmla="*/ 83 w 158"/>
                <a:gd name="T9" fmla="*/ 143 h 221"/>
                <a:gd name="T10" fmla="*/ 51 w 158"/>
                <a:gd name="T11" fmla="*/ 121 h 221"/>
                <a:gd name="T12" fmla="*/ 49 w 158"/>
                <a:gd name="T13" fmla="*/ 103 h 221"/>
                <a:gd name="T14" fmla="*/ 49 w 158"/>
                <a:gd name="T15" fmla="*/ 54 h 221"/>
                <a:gd name="T16" fmla="*/ 0 w 158"/>
                <a:gd name="T17" fmla="*/ 7 h 221"/>
                <a:gd name="T18" fmla="*/ 0 w 158"/>
                <a:gd name="T19" fmla="*/ 15 h 221"/>
                <a:gd name="T20" fmla="*/ 11 w 158"/>
                <a:gd name="T21" fmla="*/ 16 h 221"/>
                <a:gd name="T22" fmla="*/ 21 w 158"/>
                <a:gd name="T23" fmla="*/ 30 h 221"/>
                <a:gd name="T24" fmla="*/ 21 w 158"/>
                <a:gd name="T25" fmla="*/ 221 h 221"/>
                <a:gd name="T26" fmla="*/ 49 w 158"/>
                <a:gd name="T27" fmla="*/ 221 h 221"/>
                <a:gd name="T28" fmla="*/ 49 w 158"/>
                <a:gd name="T29" fmla="*/ 146 h 221"/>
                <a:gd name="T30" fmla="*/ 83 w 158"/>
                <a:gd name="T31" fmla="*/ 153 h 221"/>
                <a:gd name="T32" fmla="*/ 158 w 158"/>
                <a:gd name="T33" fmla="*/ 73 h 221"/>
                <a:gd name="T34" fmla="*/ 100 w 158"/>
                <a:gd name="T35" fmla="*/ 0 h 221"/>
                <a:gd name="T36" fmla="*/ 49 w 158"/>
                <a:gd name="T37" fmla="*/ 22 h 221"/>
                <a:gd name="T38" fmla="*/ 45 w 158"/>
                <a:gd name="T39" fmla="*/ 0 h 221"/>
                <a:gd name="T40" fmla="*/ 0 w 158"/>
                <a:gd name="T41" fmla="*/ 7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8" h="221">
                  <a:moveTo>
                    <a:pt x="49" y="54"/>
                  </a:moveTo>
                  <a:cubicBezTo>
                    <a:pt x="49" y="47"/>
                    <a:pt x="50" y="42"/>
                    <a:pt x="53" y="37"/>
                  </a:cubicBezTo>
                  <a:cubicBezTo>
                    <a:pt x="60" y="23"/>
                    <a:pt x="72" y="16"/>
                    <a:pt x="88" y="16"/>
                  </a:cubicBezTo>
                  <a:cubicBezTo>
                    <a:pt x="100" y="16"/>
                    <a:pt x="127" y="24"/>
                    <a:pt x="127" y="75"/>
                  </a:cubicBezTo>
                  <a:cubicBezTo>
                    <a:pt x="127" y="119"/>
                    <a:pt x="113" y="143"/>
                    <a:pt x="83" y="143"/>
                  </a:cubicBezTo>
                  <a:cubicBezTo>
                    <a:pt x="68" y="143"/>
                    <a:pt x="56" y="135"/>
                    <a:pt x="51" y="121"/>
                  </a:cubicBezTo>
                  <a:cubicBezTo>
                    <a:pt x="49" y="116"/>
                    <a:pt x="49" y="110"/>
                    <a:pt x="49" y="103"/>
                  </a:cubicBezTo>
                  <a:lnTo>
                    <a:pt x="49" y="54"/>
                  </a:lnTo>
                  <a:close/>
                  <a:moveTo>
                    <a:pt x="0" y="7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9" y="18"/>
                    <a:pt x="21" y="19"/>
                    <a:pt x="21" y="30"/>
                  </a:cubicBezTo>
                  <a:cubicBezTo>
                    <a:pt x="21" y="221"/>
                    <a:pt x="21" y="221"/>
                    <a:pt x="21" y="221"/>
                  </a:cubicBezTo>
                  <a:cubicBezTo>
                    <a:pt x="49" y="221"/>
                    <a:pt x="49" y="221"/>
                    <a:pt x="49" y="221"/>
                  </a:cubicBezTo>
                  <a:cubicBezTo>
                    <a:pt x="49" y="146"/>
                    <a:pt x="49" y="146"/>
                    <a:pt x="49" y="146"/>
                  </a:cubicBezTo>
                  <a:cubicBezTo>
                    <a:pt x="55" y="150"/>
                    <a:pt x="69" y="153"/>
                    <a:pt x="83" y="153"/>
                  </a:cubicBezTo>
                  <a:cubicBezTo>
                    <a:pt x="123" y="153"/>
                    <a:pt x="158" y="135"/>
                    <a:pt x="158" y="73"/>
                  </a:cubicBezTo>
                  <a:cubicBezTo>
                    <a:pt x="158" y="52"/>
                    <a:pt x="154" y="0"/>
                    <a:pt x="100" y="0"/>
                  </a:cubicBezTo>
                  <a:cubicBezTo>
                    <a:pt x="78" y="0"/>
                    <a:pt x="61" y="15"/>
                    <a:pt x="49" y="22"/>
                  </a:cubicBezTo>
                  <a:cubicBezTo>
                    <a:pt x="45" y="0"/>
                    <a:pt x="45" y="0"/>
                    <a:pt x="45" y="0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0" name="Freeform 15"/>
            <p:cNvSpPr>
              <a:spLocks noEditPoints="1"/>
            </p:cNvSpPr>
            <p:nvPr userDrawn="1"/>
          </p:nvSpPr>
          <p:spPr bwMode="gray">
            <a:xfrm>
              <a:off x="5480" y="1969"/>
              <a:ext cx="302" cy="364"/>
            </a:xfrm>
            <a:custGeom>
              <a:avLst/>
              <a:gdLst>
                <a:gd name="T0" fmla="*/ 116 w 128"/>
                <a:gd name="T1" fmla="*/ 71 h 154"/>
                <a:gd name="T2" fmla="*/ 31 w 128"/>
                <a:gd name="T3" fmla="*/ 71 h 154"/>
                <a:gd name="T4" fmla="*/ 74 w 128"/>
                <a:gd name="T5" fmla="*/ 138 h 154"/>
                <a:gd name="T6" fmla="*/ 113 w 128"/>
                <a:gd name="T7" fmla="*/ 115 h 154"/>
                <a:gd name="T8" fmla="*/ 123 w 128"/>
                <a:gd name="T9" fmla="*/ 120 h 154"/>
                <a:gd name="T10" fmla="*/ 68 w 128"/>
                <a:gd name="T11" fmla="*/ 153 h 154"/>
                <a:gd name="T12" fmla="*/ 0 w 128"/>
                <a:gd name="T13" fmla="*/ 78 h 154"/>
                <a:gd name="T14" fmla="*/ 68 w 128"/>
                <a:gd name="T15" fmla="*/ 0 h 154"/>
                <a:gd name="T16" fmla="*/ 128 w 128"/>
                <a:gd name="T17" fmla="*/ 60 h 154"/>
                <a:gd name="T18" fmla="*/ 116 w 128"/>
                <a:gd name="T19" fmla="*/ 71 h 154"/>
                <a:gd name="T20" fmla="*/ 31 w 128"/>
                <a:gd name="T21" fmla="*/ 60 h 154"/>
                <a:gd name="T22" fmla="*/ 66 w 128"/>
                <a:gd name="T23" fmla="*/ 11 h 154"/>
                <a:gd name="T24" fmla="*/ 97 w 128"/>
                <a:gd name="T25" fmla="*/ 50 h 154"/>
                <a:gd name="T26" fmla="*/ 87 w 128"/>
                <a:gd name="T27" fmla="*/ 60 h 154"/>
                <a:gd name="T28" fmla="*/ 31 w 128"/>
                <a:gd name="T29" fmla="*/ 6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8" h="154">
                  <a:moveTo>
                    <a:pt x="116" y="71"/>
                  </a:moveTo>
                  <a:cubicBezTo>
                    <a:pt x="31" y="71"/>
                    <a:pt x="31" y="71"/>
                    <a:pt x="31" y="71"/>
                  </a:cubicBezTo>
                  <a:cubicBezTo>
                    <a:pt x="30" y="102"/>
                    <a:pt x="37" y="138"/>
                    <a:pt x="74" y="138"/>
                  </a:cubicBezTo>
                  <a:cubicBezTo>
                    <a:pt x="94" y="138"/>
                    <a:pt x="105" y="128"/>
                    <a:pt x="113" y="115"/>
                  </a:cubicBezTo>
                  <a:cubicBezTo>
                    <a:pt x="123" y="120"/>
                    <a:pt x="123" y="120"/>
                    <a:pt x="123" y="120"/>
                  </a:cubicBezTo>
                  <a:cubicBezTo>
                    <a:pt x="114" y="139"/>
                    <a:pt x="97" y="153"/>
                    <a:pt x="68" y="153"/>
                  </a:cubicBezTo>
                  <a:cubicBezTo>
                    <a:pt x="20" y="154"/>
                    <a:pt x="0" y="125"/>
                    <a:pt x="0" y="78"/>
                  </a:cubicBezTo>
                  <a:cubicBezTo>
                    <a:pt x="0" y="33"/>
                    <a:pt x="22" y="0"/>
                    <a:pt x="68" y="0"/>
                  </a:cubicBezTo>
                  <a:cubicBezTo>
                    <a:pt x="123" y="0"/>
                    <a:pt x="128" y="42"/>
                    <a:pt x="128" y="60"/>
                  </a:cubicBezTo>
                  <a:cubicBezTo>
                    <a:pt x="128" y="70"/>
                    <a:pt x="123" y="71"/>
                    <a:pt x="116" y="71"/>
                  </a:cubicBezTo>
                  <a:close/>
                  <a:moveTo>
                    <a:pt x="31" y="60"/>
                  </a:moveTo>
                  <a:cubicBezTo>
                    <a:pt x="31" y="48"/>
                    <a:pt x="35" y="11"/>
                    <a:pt x="66" y="11"/>
                  </a:cubicBezTo>
                  <a:cubicBezTo>
                    <a:pt x="94" y="11"/>
                    <a:pt x="97" y="39"/>
                    <a:pt x="97" y="50"/>
                  </a:cubicBezTo>
                  <a:cubicBezTo>
                    <a:pt x="97" y="56"/>
                    <a:pt x="95" y="60"/>
                    <a:pt x="87" y="60"/>
                  </a:cubicBezTo>
                  <a:lnTo>
                    <a:pt x="31" y="60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1" name="Freeform 16"/>
            <p:cNvSpPr>
              <a:spLocks noEditPoints="1"/>
            </p:cNvSpPr>
            <p:nvPr userDrawn="1"/>
          </p:nvSpPr>
          <p:spPr bwMode="gray">
            <a:xfrm>
              <a:off x="4360" y="1969"/>
              <a:ext cx="302" cy="364"/>
            </a:xfrm>
            <a:custGeom>
              <a:avLst/>
              <a:gdLst>
                <a:gd name="T0" fmla="*/ 117 w 128"/>
                <a:gd name="T1" fmla="*/ 71 h 154"/>
                <a:gd name="T2" fmla="*/ 31 w 128"/>
                <a:gd name="T3" fmla="*/ 71 h 154"/>
                <a:gd name="T4" fmla="*/ 75 w 128"/>
                <a:gd name="T5" fmla="*/ 138 h 154"/>
                <a:gd name="T6" fmla="*/ 113 w 128"/>
                <a:gd name="T7" fmla="*/ 115 h 154"/>
                <a:gd name="T8" fmla="*/ 123 w 128"/>
                <a:gd name="T9" fmla="*/ 120 h 154"/>
                <a:gd name="T10" fmla="*/ 69 w 128"/>
                <a:gd name="T11" fmla="*/ 153 h 154"/>
                <a:gd name="T12" fmla="*/ 0 w 128"/>
                <a:gd name="T13" fmla="*/ 78 h 154"/>
                <a:gd name="T14" fmla="*/ 68 w 128"/>
                <a:gd name="T15" fmla="*/ 0 h 154"/>
                <a:gd name="T16" fmla="*/ 128 w 128"/>
                <a:gd name="T17" fmla="*/ 60 h 154"/>
                <a:gd name="T18" fmla="*/ 117 w 128"/>
                <a:gd name="T19" fmla="*/ 71 h 154"/>
                <a:gd name="T20" fmla="*/ 31 w 128"/>
                <a:gd name="T21" fmla="*/ 60 h 154"/>
                <a:gd name="T22" fmla="*/ 67 w 128"/>
                <a:gd name="T23" fmla="*/ 11 h 154"/>
                <a:gd name="T24" fmla="*/ 98 w 128"/>
                <a:gd name="T25" fmla="*/ 50 h 154"/>
                <a:gd name="T26" fmla="*/ 87 w 128"/>
                <a:gd name="T27" fmla="*/ 60 h 154"/>
                <a:gd name="T28" fmla="*/ 31 w 128"/>
                <a:gd name="T29" fmla="*/ 6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8" h="154">
                  <a:moveTo>
                    <a:pt x="117" y="71"/>
                  </a:moveTo>
                  <a:cubicBezTo>
                    <a:pt x="31" y="71"/>
                    <a:pt x="31" y="71"/>
                    <a:pt x="31" y="71"/>
                  </a:cubicBezTo>
                  <a:cubicBezTo>
                    <a:pt x="30" y="102"/>
                    <a:pt x="38" y="138"/>
                    <a:pt x="75" y="138"/>
                  </a:cubicBezTo>
                  <a:cubicBezTo>
                    <a:pt x="94" y="138"/>
                    <a:pt x="105" y="128"/>
                    <a:pt x="113" y="115"/>
                  </a:cubicBezTo>
                  <a:cubicBezTo>
                    <a:pt x="123" y="120"/>
                    <a:pt x="123" y="120"/>
                    <a:pt x="123" y="120"/>
                  </a:cubicBezTo>
                  <a:cubicBezTo>
                    <a:pt x="114" y="139"/>
                    <a:pt x="97" y="153"/>
                    <a:pt x="69" y="153"/>
                  </a:cubicBezTo>
                  <a:cubicBezTo>
                    <a:pt x="20" y="154"/>
                    <a:pt x="0" y="125"/>
                    <a:pt x="0" y="78"/>
                  </a:cubicBezTo>
                  <a:cubicBezTo>
                    <a:pt x="0" y="33"/>
                    <a:pt x="22" y="0"/>
                    <a:pt x="68" y="0"/>
                  </a:cubicBezTo>
                  <a:cubicBezTo>
                    <a:pt x="123" y="0"/>
                    <a:pt x="128" y="42"/>
                    <a:pt x="128" y="60"/>
                  </a:cubicBezTo>
                  <a:cubicBezTo>
                    <a:pt x="128" y="70"/>
                    <a:pt x="123" y="71"/>
                    <a:pt x="117" y="71"/>
                  </a:cubicBezTo>
                  <a:close/>
                  <a:moveTo>
                    <a:pt x="31" y="60"/>
                  </a:moveTo>
                  <a:cubicBezTo>
                    <a:pt x="31" y="48"/>
                    <a:pt x="36" y="11"/>
                    <a:pt x="67" y="11"/>
                  </a:cubicBezTo>
                  <a:cubicBezTo>
                    <a:pt x="94" y="11"/>
                    <a:pt x="98" y="39"/>
                    <a:pt x="98" y="50"/>
                  </a:cubicBezTo>
                  <a:cubicBezTo>
                    <a:pt x="98" y="56"/>
                    <a:pt x="96" y="60"/>
                    <a:pt x="87" y="60"/>
                  </a:cubicBezTo>
                  <a:lnTo>
                    <a:pt x="31" y="60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2" name="Freeform 17"/>
            <p:cNvSpPr>
              <a:spLocks/>
            </p:cNvSpPr>
            <p:nvPr userDrawn="1"/>
          </p:nvSpPr>
          <p:spPr bwMode="gray">
            <a:xfrm>
              <a:off x="3453" y="1825"/>
              <a:ext cx="319" cy="508"/>
            </a:xfrm>
            <a:custGeom>
              <a:avLst/>
              <a:gdLst>
                <a:gd name="T0" fmla="*/ 3 w 135"/>
                <a:gd name="T1" fmla="*/ 197 h 215"/>
                <a:gd name="T2" fmla="*/ 61 w 135"/>
                <a:gd name="T3" fmla="*/ 215 h 215"/>
                <a:gd name="T4" fmla="*/ 135 w 135"/>
                <a:gd name="T5" fmla="*/ 155 h 215"/>
                <a:gd name="T6" fmla="*/ 76 w 135"/>
                <a:gd name="T7" fmla="*/ 90 h 215"/>
                <a:gd name="T8" fmla="*/ 67 w 135"/>
                <a:gd name="T9" fmla="*/ 86 h 215"/>
                <a:gd name="T10" fmla="*/ 30 w 135"/>
                <a:gd name="T11" fmla="*/ 48 h 215"/>
                <a:gd name="T12" fmla="*/ 68 w 135"/>
                <a:gd name="T13" fmla="*/ 11 h 215"/>
                <a:gd name="T14" fmla="*/ 113 w 135"/>
                <a:gd name="T15" fmla="*/ 55 h 215"/>
                <a:gd name="T16" fmla="*/ 122 w 135"/>
                <a:gd name="T17" fmla="*/ 55 h 215"/>
                <a:gd name="T18" fmla="*/ 122 w 135"/>
                <a:gd name="T19" fmla="*/ 13 h 215"/>
                <a:gd name="T20" fmla="*/ 72 w 135"/>
                <a:gd name="T21" fmla="*/ 0 h 215"/>
                <a:gd name="T22" fmla="*/ 3 w 135"/>
                <a:gd name="T23" fmla="*/ 58 h 215"/>
                <a:gd name="T24" fmla="*/ 59 w 135"/>
                <a:gd name="T25" fmla="*/ 116 h 215"/>
                <a:gd name="T26" fmla="*/ 65 w 135"/>
                <a:gd name="T27" fmla="*/ 118 h 215"/>
                <a:gd name="T28" fmla="*/ 106 w 135"/>
                <a:gd name="T29" fmla="*/ 164 h 215"/>
                <a:gd name="T30" fmla="*/ 63 w 135"/>
                <a:gd name="T31" fmla="*/ 205 h 215"/>
                <a:gd name="T32" fmla="*/ 9 w 135"/>
                <a:gd name="T33" fmla="*/ 150 h 215"/>
                <a:gd name="T34" fmla="*/ 0 w 135"/>
                <a:gd name="T35" fmla="*/ 150 h 215"/>
                <a:gd name="T36" fmla="*/ 3 w 135"/>
                <a:gd name="T37" fmla="*/ 197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5" h="215">
                  <a:moveTo>
                    <a:pt x="3" y="197"/>
                  </a:moveTo>
                  <a:cubicBezTo>
                    <a:pt x="16" y="210"/>
                    <a:pt x="41" y="215"/>
                    <a:pt x="61" y="215"/>
                  </a:cubicBezTo>
                  <a:cubicBezTo>
                    <a:pt x="114" y="215"/>
                    <a:pt x="135" y="185"/>
                    <a:pt x="135" y="155"/>
                  </a:cubicBezTo>
                  <a:cubicBezTo>
                    <a:pt x="135" y="120"/>
                    <a:pt x="111" y="103"/>
                    <a:pt x="76" y="90"/>
                  </a:cubicBezTo>
                  <a:cubicBezTo>
                    <a:pt x="67" y="86"/>
                    <a:pt x="67" y="86"/>
                    <a:pt x="67" y="86"/>
                  </a:cubicBezTo>
                  <a:cubicBezTo>
                    <a:pt x="47" y="79"/>
                    <a:pt x="30" y="66"/>
                    <a:pt x="30" y="48"/>
                  </a:cubicBezTo>
                  <a:cubicBezTo>
                    <a:pt x="30" y="27"/>
                    <a:pt x="43" y="11"/>
                    <a:pt x="68" y="11"/>
                  </a:cubicBezTo>
                  <a:cubicBezTo>
                    <a:pt x="94" y="11"/>
                    <a:pt x="108" y="25"/>
                    <a:pt x="113" y="55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13"/>
                    <a:pt x="122" y="13"/>
                    <a:pt x="122" y="13"/>
                  </a:cubicBezTo>
                  <a:cubicBezTo>
                    <a:pt x="112" y="5"/>
                    <a:pt x="92" y="0"/>
                    <a:pt x="72" y="0"/>
                  </a:cubicBezTo>
                  <a:cubicBezTo>
                    <a:pt x="35" y="0"/>
                    <a:pt x="3" y="18"/>
                    <a:pt x="3" y="58"/>
                  </a:cubicBezTo>
                  <a:cubicBezTo>
                    <a:pt x="3" y="89"/>
                    <a:pt x="28" y="105"/>
                    <a:pt x="59" y="116"/>
                  </a:cubicBezTo>
                  <a:cubicBezTo>
                    <a:pt x="65" y="118"/>
                    <a:pt x="65" y="118"/>
                    <a:pt x="65" y="118"/>
                  </a:cubicBezTo>
                  <a:cubicBezTo>
                    <a:pt x="78" y="123"/>
                    <a:pt x="106" y="137"/>
                    <a:pt x="106" y="164"/>
                  </a:cubicBezTo>
                  <a:cubicBezTo>
                    <a:pt x="106" y="189"/>
                    <a:pt x="90" y="205"/>
                    <a:pt x="63" y="205"/>
                  </a:cubicBezTo>
                  <a:cubicBezTo>
                    <a:pt x="35" y="205"/>
                    <a:pt x="17" y="183"/>
                    <a:pt x="9" y="150"/>
                  </a:cubicBezTo>
                  <a:cubicBezTo>
                    <a:pt x="0" y="150"/>
                    <a:pt x="0" y="150"/>
                    <a:pt x="0" y="150"/>
                  </a:cubicBezTo>
                  <a:lnTo>
                    <a:pt x="3" y="197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3" name="Freeform 18"/>
            <p:cNvSpPr>
              <a:spLocks/>
            </p:cNvSpPr>
            <p:nvPr userDrawn="1"/>
          </p:nvSpPr>
          <p:spPr bwMode="gray">
            <a:xfrm>
              <a:off x="5130" y="1969"/>
              <a:ext cx="293" cy="364"/>
            </a:xfrm>
            <a:custGeom>
              <a:avLst/>
              <a:gdLst>
                <a:gd name="T0" fmla="*/ 31 w 124"/>
                <a:gd name="T1" fmla="*/ 73 h 154"/>
                <a:gd name="T2" fmla="*/ 75 w 124"/>
                <a:gd name="T3" fmla="*/ 138 h 154"/>
                <a:gd name="T4" fmla="*/ 113 w 124"/>
                <a:gd name="T5" fmla="*/ 115 h 154"/>
                <a:gd name="T6" fmla="*/ 123 w 124"/>
                <a:gd name="T7" fmla="*/ 120 h 154"/>
                <a:gd name="T8" fmla="*/ 69 w 124"/>
                <a:gd name="T9" fmla="*/ 153 h 154"/>
                <a:gd name="T10" fmla="*/ 0 w 124"/>
                <a:gd name="T11" fmla="*/ 78 h 154"/>
                <a:gd name="T12" fmla="*/ 72 w 124"/>
                <a:gd name="T13" fmla="*/ 0 h 154"/>
                <a:gd name="T14" fmla="*/ 124 w 124"/>
                <a:gd name="T15" fmla="*/ 29 h 154"/>
                <a:gd name="T16" fmla="*/ 106 w 124"/>
                <a:gd name="T17" fmla="*/ 44 h 154"/>
                <a:gd name="T18" fmla="*/ 97 w 124"/>
                <a:gd name="T19" fmla="*/ 37 h 154"/>
                <a:gd name="T20" fmla="*/ 69 w 124"/>
                <a:gd name="T21" fmla="*/ 11 h 154"/>
                <a:gd name="T22" fmla="*/ 31 w 124"/>
                <a:gd name="T23" fmla="*/ 73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54">
                  <a:moveTo>
                    <a:pt x="31" y="73"/>
                  </a:moveTo>
                  <a:cubicBezTo>
                    <a:pt x="30" y="103"/>
                    <a:pt x="38" y="138"/>
                    <a:pt x="75" y="138"/>
                  </a:cubicBezTo>
                  <a:cubicBezTo>
                    <a:pt x="94" y="138"/>
                    <a:pt x="105" y="128"/>
                    <a:pt x="113" y="115"/>
                  </a:cubicBezTo>
                  <a:cubicBezTo>
                    <a:pt x="123" y="120"/>
                    <a:pt x="123" y="120"/>
                    <a:pt x="123" y="120"/>
                  </a:cubicBezTo>
                  <a:cubicBezTo>
                    <a:pt x="114" y="139"/>
                    <a:pt x="97" y="153"/>
                    <a:pt x="69" y="153"/>
                  </a:cubicBezTo>
                  <a:cubicBezTo>
                    <a:pt x="20" y="154"/>
                    <a:pt x="0" y="125"/>
                    <a:pt x="0" y="78"/>
                  </a:cubicBezTo>
                  <a:cubicBezTo>
                    <a:pt x="0" y="38"/>
                    <a:pt x="18" y="0"/>
                    <a:pt x="72" y="0"/>
                  </a:cubicBezTo>
                  <a:cubicBezTo>
                    <a:pt x="104" y="0"/>
                    <a:pt x="124" y="15"/>
                    <a:pt x="124" y="29"/>
                  </a:cubicBezTo>
                  <a:cubicBezTo>
                    <a:pt x="124" y="40"/>
                    <a:pt x="112" y="44"/>
                    <a:pt x="106" y="44"/>
                  </a:cubicBezTo>
                  <a:cubicBezTo>
                    <a:pt x="101" y="44"/>
                    <a:pt x="99" y="41"/>
                    <a:pt x="97" y="37"/>
                  </a:cubicBezTo>
                  <a:cubicBezTo>
                    <a:pt x="91" y="20"/>
                    <a:pt x="83" y="11"/>
                    <a:pt x="69" y="11"/>
                  </a:cubicBezTo>
                  <a:cubicBezTo>
                    <a:pt x="48" y="11"/>
                    <a:pt x="31" y="28"/>
                    <a:pt x="31" y="73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4" name="Freeform 19"/>
            <p:cNvSpPr>
              <a:spLocks/>
            </p:cNvSpPr>
            <p:nvPr userDrawn="1"/>
          </p:nvSpPr>
          <p:spPr bwMode="gray">
            <a:xfrm>
              <a:off x="3828" y="1969"/>
              <a:ext cx="296" cy="364"/>
            </a:xfrm>
            <a:custGeom>
              <a:avLst/>
              <a:gdLst>
                <a:gd name="T0" fmla="*/ 31 w 125"/>
                <a:gd name="T1" fmla="*/ 73 h 154"/>
                <a:gd name="T2" fmla="*/ 75 w 125"/>
                <a:gd name="T3" fmla="*/ 138 h 154"/>
                <a:gd name="T4" fmla="*/ 114 w 125"/>
                <a:gd name="T5" fmla="*/ 115 h 154"/>
                <a:gd name="T6" fmla="*/ 123 w 125"/>
                <a:gd name="T7" fmla="*/ 120 h 154"/>
                <a:gd name="T8" fmla="*/ 69 w 125"/>
                <a:gd name="T9" fmla="*/ 153 h 154"/>
                <a:gd name="T10" fmla="*/ 0 w 125"/>
                <a:gd name="T11" fmla="*/ 78 h 154"/>
                <a:gd name="T12" fmla="*/ 73 w 125"/>
                <a:gd name="T13" fmla="*/ 0 h 154"/>
                <a:gd name="T14" fmla="*/ 125 w 125"/>
                <a:gd name="T15" fmla="*/ 29 h 154"/>
                <a:gd name="T16" fmla="*/ 107 w 125"/>
                <a:gd name="T17" fmla="*/ 44 h 154"/>
                <a:gd name="T18" fmla="*/ 98 w 125"/>
                <a:gd name="T19" fmla="*/ 37 h 154"/>
                <a:gd name="T20" fmla="*/ 69 w 125"/>
                <a:gd name="T21" fmla="*/ 11 h 154"/>
                <a:gd name="T22" fmla="*/ 31 w 125"/>
                <a:gd name="T23" fmla="*/ 73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5" h="154">
                  <a:moveTo>
                    <a:pt x="31" y="73"/>
                  </a:moveTo>
                  <a:cubicBezTo>
                    <a:pt x="31" y="103"/>
                    <a:pt x="39" y="138"/>
                    <a:pt x="75" y="138"/>
                  </a:cubicBezTo>
                  <a:cubicBezTo>
                    <a:pt x="94" y="138"/>
                    <a:pt x="106" y="128"/>
                    <a:pt x="114" y="115"/>
                  </a:cubicBezTo>
                  <a:cubicBezTo>
                    <a:pt x="123" y="120"/>
                    <a:pt x="123" y="120"/>
                    <a:pt x="123" y="120"/>
                  </a:cubicBezTo>
                  <a:cubicBezTo>
                    <a:pt x="114" y="139"/>
                    <a:pt x="98" y="153"/>
                    <a:pt x="69" y="153"/>
                  </a:cubicBezTo>
                  <a:cubicBezTo>
                    <a:pt x="21" y="154"/>
                    <a:pt x="0" y="125"/>
                    <a:pt x="0" y="78"/>
                  </a:cubicBezTo>
                  <a:cubicBezTo>
                    <a:pt x="0" y="38"/>
                    <a:pt x="19" y="0"/>
                    <a:pt x="73" y="0"/>
                  </a:cubicBezTo>
                  <a:cubicBezTo>
                    <a:pt x="105" y="0"/>
                    <a:pt x="125" y="15"/>
                    <a:pt x="125" y="29"/>
                  </a:cubicBezTo>
                  <a:cubicBezTo>
                    <a:pt x="125" y="40"/>
                    <a:pt x="113" y="44"/>
                    <a:pt x="107" y="44"/>
                  </a:cubicBezTo>
                  <a:cubicBezTo>
                    <a:pt x="101" y="44"/>
                    <a:pt x="100" y="41"/>
                    <a:pt x="98" y="37"/>
                  </a:cubicBezTo>
                  <a:cubicBezTo>
                    <a:pt x="92" y="20"/>
                    <a:pt x="83" y="11"/>
                    <a:pt x="69" y="11"/>
                  </a:cubicBezTo>
                  <a:cubicBezTo>
                    <a:pt x="49" y="11"/>
                    <a:pt x="31" y="28"/>
                    <a:pt x="31" y="73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5" name="Freeform 20"/>
            <p:cNvSpPr>
              <a:spLocks/>
            </p:cNvSpPr>
            <p:nvPr userDrawn="1"/>
          </p:nvSpPr>
          <p:spPr bwMode="gray">
            <a:xfrm>
              <a:off x="4707" y="1969"/>
              <a:ext cx="345" cy="352"/>
            </a:xfrm>
            <a:custGeom>
              <a:avLst/>
              <a:gdLst>
                <a:gd name="T0" fmla="*/ 21 w 146"/>
                <a:gd name="T1" fmla="*/ 30 h 149"/>
                <a:gd name="T2" fmla="*/ 20 w 146"/>
                <a:gd name="T3" fmla="*/ 149 h 149"/>
                <a:gd name="T4" fmla="*/ 48 w 146"/>
                <a:gd name="T5" fmla="*/ 149 h 149"/>
                <a:gd name="T6" fmla="*/ 49 w 146"/>
                <a:gd name="T7" fmla="*/ 54 h 149"/>
                <a:gd name="T8" fmla="*/ 52 w 146"/>
                <a:gd name="T9" fmla="*/ 38 h 149"/>
                <a:gd name="T10" fmla="*/ 87 w 146"/>
                <a:gd name="T11" fmla="*/ 16 h 149"/>
                <a:gd name="T12" fmla="*/ 118 w 146"/>
                <a:gd name="T13" fmla="*/ 53 h 149"/>
                <a:gd name="T14" fmla="*/ 119 w 146"/>
                <a:gd name="T15" fmla="*/ 149 h 149"/>
                <a:gd name="T16" fmla="*/ 146 w 146"/>
                <a:gd name="T17" fmla="*/ 149 h 149"/>
                <a:gd name="T18" fmla="*/ 146 w 146"/>
                <a:gd name="T19" fmla="*/ 47 h 149"/>
                <a:gd name="T20" fmla="*/ 103 w 146"/>
                <a:gd name="T21" fmla="*/ 0 h 149"/>
                <a:gd name="T22" fmla="*/ 48 w 146"/>
                <a:gd name="T23" fmla="*/ 23 h 149"/>
                <a:gd name="T24" fmla="*/ 44 w 146"/>
                <a:gd name="T25" fmla="*/ 0 h 149"/>
                <a:gd name="T26" fmla="*/ 0 w 146"/>
                <a:gd name="T27" fmla="*/ 8 h 149"/>
                <a:gd name="T28" fmla="*/ 0 w 146"/>
                <a:gd name="T29" fmla="*/ 15 h 149"/>
                <a:gd name="T30" fmla="*/ 11 w 146"/>
                <a:gd name="T31" fmla="*/ 16 h 149"/>
                <a:gd name="T32" fmla="*/ 21 w 146"/>
                <a:gd name="T33" fmla="*/ 3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6" h="149">
                  <a:moveTo>
                    <a:pt x="21" y="30"/>
                  </a:moveTo>
                  <a:cubicBezTo>
                    <a:pt x="20" y="149"/>
                    <a:pt x="20" y="149"/>
                    <a:pt x="20" y="149"/>
                  </a:cubicBezTo>
                  <a:cubicBezTo>
                    <a:pt x="48" y="149"/>
                    <a:pt x="48" y="149"/>
                    <a:pt x="48" y="149"/>
                  </a:cubicBezTo>
                  <a:cubicBezTo>
                    <a:pt x="49" y="54"/>
                    <a:pt x="49" y="54"/>
                    <a:pt x="49" y="54"/>
                  </a:cubicBezTo>
                  <a:cubicBezTo>
                    <a:pt x="49" y="47"/>
                    <a:pt x="49" y="42"/>
                    <a:pt x="52" y="38"/>
                  </a:cubicBezTo>
                  <a:cubicBezTo>
                    <a:pt x="58" y="26"/>
                    <a:pt x="71" y="16"/>
                    <a:pt x="87" y="16"/>
                  </a:cubicBezTo>
                  <a:cubicBezTo>
                    <a:pt x="107" y="16"/>
                    <a:pt x="118" y="28"/>
                    <a:pt x="118" y="53"/>
                  </a:cubicBezTo>
                  <a:cubicBezTo>
                    <a:pt x="119" y="149"/>
                    <a:pt x="119" y="149"/>
                    <a:pt x="119" y="149"/>
                  </a:cubicBezTo>
                  <a:cubicBezTo>
                    <a:pt x="146" y="149"/>
                    <a:pt x="146" y="149"/>
                    <a:pt x="146" y="149"/>
                  </a:cubicBezTo>
                  <a:cubicBezTo>
                    <a:pt x="146" y="47"/>
                    <a:pt x="146" y="47"/>
                    <a:pt x="146" y="47"/>
                  </a:cubicBezTo>
                  <a:cubicBezTo>
                    <a:pt x="146" y="17"/>
                    <a:pt x="130" y="0"/>
                    <a:pt x="103" y="0"/>
                  </a:cubicBezTo>
                  <a:cubicBezTo>
                    <a:pt x="81" y="0"/>
                    <a:pt x="67" y="11"/>
                    <a:pt x="48" y="23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9" y="18"/>
                    <a:pt x="21" y="19"/>
                    <a:pt x="21" y="30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6" name="Oval 21"/>
            <p:cNvSpPr>
              <a:spLocks noChangeArrowheads="1"/>
            </p:cNvSpPr>
            <p:nvPr userDrawn="1"/>
          </p:nvSpPr>
          <p:spPr bwMode="gray">
            <a:xfrm>
              <a:off x="4197" y="1821"/>
              <a:ext cx="85" cy="85"/>
            </a:xfrm>
            <a:prstGeom prst="ellipse">
              <a:avLst/>
            </a:pr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37" name="Freeform 22"/>
            <p:cNvSpPr>
              <a:spLocks/>
            </p:cNvSpPr>
            <p:nvPr userDrawn="1"/>
          </p:nvSpPr>
          <p:spPr bwMode="gray">
            <a:xfrm>
              <a:off x="4159" y="1969"/>
              <a:ext cx="114" cy="352"/>
            </a:xfrm>
            <a:custGeom>
              <a:avLst/>
              <a:gdLst>
                <a:gd name="T0" fmla="*/ 20 w 48"/>
                <a:gd name="T1" fmla="*/ 30 h 149"/>
                <a:gd name="T2" fmla="*/ 20 w 48"/>
                <a:gd name="T3" fmla="*/ 149 h 149"/>
                <a:gd name="T4" fmla="*/ 48 w 48"/>
                <a:gd name="T5" fmla="*/ 149 h 149"/>
                <a:gd name="T6" fmla="*/ 48 w 48"/>
                <a:gd name="T7" fmla="*/ 2 h 149"/>
                <a:gd name="T8" fmla="*/ 46 w 48"/>
                <a:gd name="T9" fmla="*/ 0 h 149"/>
                <a:gd name="T10" fmla="*/ 0 w 48"/>
                <a:gd name="T11" fmla="*/ 8 h 149"/>
                <a:gd name="T12" fmla="*/ 0 w 48"/>
                <a:gd name="T13" fmla="*/ 15 h 149"/>
                <a:gd name="T14" fmla="*/ 11 w 48"/>
                <a:gd name="T15" fmla="*/ 17 h 149"/>
                <a:gd name="T16" fmla="*/ 20 w 48"/>
                <a:gd name="T17" fmla="*/ 3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49">
                  <a:moveTo>
                    <a:pt x="20" y="30"/>
                  </a:moveTo>
                  <a:cubicBezTo>
                    <a:pt x="20" y="149"/>
                    <a:pt x="20" y="149"/>
                    <a:pt x="20" y="149"/>
                  </a:cubicBezTo>
                  <a:cubicBezTo>
                    <a:pt x="48" y="149"/>
                    <a:pt x="48" y="149"/>
                    <a:pt x="48" y="149"/>
                  </a:cubicBezTo>
                  <a:cubicBezTo>
                    <a:pt x="48" y="2"/>
                    <a:pt x="48" y="2"/>
                    <a:pt x="48" y="2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9" y="18"/>
                    <a:pt x="20" y="19"/>
                    <a:pt x="20" y="30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034474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>
          <a:xfrm>
            <a:off x="468313" y="346075"/>
            <a:ext cx="7058024" cy="9493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Headline</a:t>
            </a:r>
            <a:endParaRPr lang="en-US" noProof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 bwMode="gray">
          <a:xfrm>
            <a:off x="468313" y="1627188"/>
            <a:ext cx="8207374" cy="4538662"/>
          </a:xfrm>
        </p:spPr>
        <p:txBody>
          <a:bodyPr/>
          <a:lstStyle>
            <a:lvl4pPr>
              <a:defRPr/>
            </a:lvl4pPr>
          </a:lstStyle>
          <a:p>
            <a:pPr lvl="0"/>
            <a:r>
              <a:rPr lang="en-US" noProof="0" smtClean="0"/>
              <a:t>Text in Arial Regular 18pt</a:t>
            </a:r>
          </a:p>
          <a:p>
            <a:pPr lvl="1"/>
            <a:r>
              <a:rPr lang="en-US" noProof="0" smtClean="0"/>
              <a:t>First level</a:t>
            </a:r>
          </a:p>
          <a:p>
            <a:pPr lvl="2"/>
            <a:r>
              <a:rPr lang="en-US" noProof="0" smtClean="0"/>
              <a:t>Second level</a:t>
            </a:r>
          </a:p>
          <a:p>
            <a:pPr lvl="3"/>
            <a:r>
              <a:rPr lang="en-US" noProof="0" smtClean="0"/>
              <a:t>Third level</a:t>
            </a:r>
          </a:p>
          <a:p>
            <a:pPr lvl="4"/>
            <a:r>
              <a:rPr lang="en-US" noProof="0" smtClean="0"/>
              <a:t>Fourth level</a:t>
            </a:r>
            <a:endParaRPr lang="en-US" noProof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871379" y="6424612"/>
            <a:ext cx="6001156" cy="433387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676767"/>
                </a:solidFill>
              </a:rPr>
              <a:t>NAICC Meeting - January 23, 2015</a:t>
            </a:r>
            <a:endParaRPr lang="en-US">
              <a:solidFill>
                <a:srgbClr val="676767"/>
              </a:solidFill>
            </a:endParaRPr>
          </a:p>
        </p:txBody>
      </p:sp>
      <p:sp>
        <p:nvSpPr>
          <p:cNvPr id="13" name="Foliennummernplatzhalter 3"/>
          <p:cNvSpPr>
            <a:spLocks noGrp="1"/>
          </p:cNvSpPr>
          <p:nvPr>
            <p:ph type="sldNum" sz="quarter" idx="4"/>
          </p:nvPr>
        </p:nvSpPr>
        <p:spPr bwMode="gray">
          <a:xfrm>
            <a:off x="361155" y="6424612"/>
            <a:ext cx="481807" cy="4333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676767"/>
                </a:solidFill>
              </a:rPr>
              <a:t>Page </a:t>
            </a:r>
            <a:fld id="{87F334AE-4EAC-4C2D-A638-92A76F09FCC4}" type="slidenum">
              <a:rPr lang="en-US" smtClean="0">
                <a:solidFill>
                  <a:srgbClr val="676767"/>
                </a:solidFill>
              </a:rPr>
              <a:pPr/>
              <a:t>‹#›</a:t>
            </a:fld>
            <a:endParaRPr lang="en-US">
              <a:solidFill>
                <a:srgbClr val="67676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05375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>
          <a:xfrm>
            <a:off x="468313" y="346075"/>
            <a:ext cx="7058024" cy="9493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Headline</a:t>
            </a:r>
            <a:endParaRPr lang="en-US" noProof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871379" y="6424612"/>
            <a:ext cx="6001156" cy="433387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676767"/>
                </a:solidFill>
              </a:rPr>
              <a:t>NAICC Meeting - January 23, 2015</a:t>
            </a:r>
            <a:endParaRPr lang="en-US">
              <a:solidFill>
                <a:srgbClr val="676767"/>
              </a:solidFill>
            </a:endParaRPr>
          </a:p>
        </p:txBody>
      </p:sp>
      <p:sp>
        <p:nvSpPr>
          <p:cNvPr id="12" name="Foliennummernplatzhalter 3"/>
          <p:cNvSpPr>
            <a:spLocks noGrp="1"/>
          </p:cNvSpPr>
          <p:nvPr>
            <p:ph type="sldNum" sz="quarter" idx="4"/>
          </p:nvPr>
        </p:nvSpPr>
        <p:spPr bwMode="gray">
          <a:xfrm>
            <a:off x="361155" y="6424612"/>
            <a:ext cx="481807" cy="4333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676767"/>
                </a:solidFill>
              </a:rPr>
              <a:t>Page </a:t>
            </a:r>
            <a:fld id="{87F334AE-4EAC-4C2D-A638-92A76F09FCC4}" type="slidenum">
              <a:rPr lang="en-US" smtClean="0">
                <a:solidFill>
                  <a:srgbClr val="676767"/>
                </a:solidFill>
              </a:rPr>
              <a:pPr/>
              <a:t>‹#›</a:t>
            </a:fld>
            <a:endParaRPr lang="en-US">
              <a:solidFill>
                <a:srgbClr val="67676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65514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>
          <a:xfrm>
            <a:off x="468313" y="346075"/>
            <a:ext cx="7058024" cy="9493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Headline</a:t>
            </a:r>
            <a:endParaRPr lang="en-US" noProof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 bwMode="gray">
          <a:xfrm>
            <a:off x="468313" y="1627188"/>
            <a:ext cx="4016374" cy="453866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Text in Arial Regular 18pt</a:t>
            </a:r>
          </a:p>
          <a:p>
            <a:pPr lvl="1"/>
            <a:r>
              <a:rPr lang="en-US" noProof="0" smtClean="0"/>
              <a:t>First level</a:t>
            </a:r>
          </a:p>
          <a:p>
            <a:pPr lvl="2"/>
            <a:r>
              <a:rPr lang="en-US" noProof="0" smtClean="0"/>
              <a:t>Second level</a:t>
            </a:r>
          </a:p>
          <a:p>
            <a:pPr lvl="3"/>
            <a:r>
              <a:rPr lang="en-US" noProof="0" smtClean="0"/>
              <a:t>Third level</a:t>
            </a:r>
          </a:p>
          <a:p>
            <a:pPr lvl="4"/>
            <a:r>
              <a:rPr lang="en-US" noProof="0" smtClean="0"/>
              <a:t>Fourth level</a:t>
            </a:r>
            <a:endParaRPr lang="en-US" noProof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 bwMode="gray">
          <a:xfrm>
            <a:off x="4659312" y="1627188"/>
            <a:ext cx="4016375" cy="453866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Text in Arial Regular 18pt</a:t>
            </a:r>
          </a:p>
          <a:p>
            <a:pPr lvl="1"/>
            <a:r>
              <a:rPr lang="en-US" noProof="0" smtClean="0"/>
              <a:t>First level</a:t>
            </a:r>
          </a:p>
          <a:p>
            <a:pPr lvl="2"/>
            <a:r>
              <a:rPr lang="en-US" noProof="0" smtClean="0"/>
              <a:t>Second level</a:t>
            </a:r>
          </a:p>
          <a:p>
            <a:pPr lvl="3"/>
            <a:r>
              <a:rPr lang="en-US" noProof="0" smtClean="0"/>
              <a:t>Third level</a:t>
            </a:r>
          </a:p>
          <a:p>
            <a:pPr lvl="4"/>
            <a:r>
              <a:rPr lang="en-US" noProof="0" smtClean="0"/>
              <a:t>Fourth level</a:t>
            </a:r>
            <a:endParaRPr lang="en-US" noProof="0"/>
          </a:p>
        </p:txBody>
      </p:sp>
      <p:sp>
        <p:nvSpPr>
          <p:cNvPr id="13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871379" y="6424612"/>
            <a:ext cx="6001156" cy="433387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676767"/>
                </a:solidFill>
              </a:rPr>
              <a:t>NAICC Meeting - January 23, 2015</a:t>
            </a:r>
            <a:endParaRPr lang="en-US">
              <a:solidFill>
                <a:srgbClr val="676767"/>
              </a:solidFill>
            </a:endParaRPr>
          </a:p>
        </p:txBody>
      </p:sp>
      <p:sp>
        <p:nvSpPr>
          <p:cNvPr id="14" name="Foliennummernplatzhalter 3"/>
          <p:cNvSpPr>
            <a:spLocks noGrp="1"/>
          </p:cNvSpPr>
          <p:nvPr>
            <p:ph type="sldNum" sz="quarter" idx="4"/>
          </p:nvPr>
        </p:nvSpPr>
        <p:spPr bwMode="gray">
          <a:xfrm>
            <a:off x="361155" y="6424612"/>
            <a:ext cx="481807" cy="4333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676767"/>
                </a:solidFill>
              </a:rPr>
              <a:t>Page </a:t>
            </a:r>
            <a:fld id="{87F334AE-4EAC-4C2D-A638-92A76F09FCC4}" type="slidenum">
              <a:rPr lang="en-US" smtClean="0">
                <a:solidFill>
                  <a:srgbClr val="676767"/>
                </a:solidFill>
              </a:rPr>
              <a:pPr/>
              <a:t>‹#›</a:t>
            </a:fld>
            <a:endParaRPr lang="en-US">
              <a:solidFill>
                <a:srgbClr val="67676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68472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6"/>
          <p:cNvSpPr>
            <a:spLocks noChangeArrowheads="1"/>
          </p:cNvSpPr>
          <p:nvPr userDrawn="1"/>
        </p:nvSpPr>
        <p:spPr bwMode="gray">
          <a:xfrm>
            <a:off x="570" y="4636073"/>
            <a:ext cx="9007342" cy="139660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676767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Headline</a:t>
            </a:r>
            <a:endParaRPr lang="en-US" noProof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2" hasCustomPrompt="1"/>
          </p:nvPr>
        </p:nvSpPr>
        <p:spPr bwMode="gray">
          <a:xfrm>
            <a:off x="468313" y="4636074"/>
            <a:ext cx="3636962" cy="1396602"/>
          </a:xfrm>
          <a:blipFill>
            <a:blip r:embed="rId2" cstate="print"/>
            <a:stretch>
              <a:fillRect/>
            </a:stretch>
          </a:blipFill>
        </p:spPr>
        <p:txBody>
          <a:bodyPr tIns="180000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noProof="0" smtClean="0"/>
              <a:t>Insert picture here</a:t>
            </a:r>
            <a:endParaRPr lang="en-US" noProof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5038725" y="4636073"/>
            <a:ext cx="3636963" cy="1396602"/>
          </a:xfrm>
          <a:blipFill>
            <a:blip r:embed="rId2" cstate="print"/>
            <a:stretch>
              <a:fillRect/>
            </a:stretch>
          </a:blipFill>
        </p:spPr>
        <p:txBody>
          <a:bodyPr tIns="180000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noProof="0" smtClean="0"/>
              <a:t>Insert picture here</a:t>
            </a:r>
            <a:endParaRPr lang="en-US" noProof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68313" y="1627188"/>
            <a:ext cx="8207375" cy="2751137"/>
          </a:xfrm>
        </p:spPr>
        <p:txBody>
          <a:bodyPr/>
          <a:lstStyle/>
          <a:p>
            <a:pPr lvl="0"/>
            <a:r>
              <a:rPr lang="en-US" noProof="0" smtClean="0"/>
              <a:t>Text in Arial Regular 18pt</a:t>
            </a:r>
          </a:p>
          <a:p>
            <a:pPr lvl="1"/>
            <a:r>
              <a:rPr lang="en-US" noProof="0" smtClean="0"/>
              <a:t>First level</a:t>
            </a:r>
          </a:p>
          <a:p>
            <a:pPr lvl="2"/>
            <a:r>
              <a:rPr lang="en-US" noProof="0" smtClean="0"/>
              <a:t>Second level</a:t>
            </a:r>
          </a:p>
          <a:p>
            <a:pPr lvl="3"/>
            <a:r>
              <a:rPr lang="en-US" noProof="0" smtClean="0"/>
              <a:t>Third level</a:t>
            </a:r>
          </a:p>
          <a:p>
            <a:pPr lvl="4"/>
            <a:r>
              <a:rPr lang="en-US" noProof="0" smtClean="0"/>
              <a:t>Fourth level</a:t>
            </a:r>
          </a:p>
        </p:txBody>
      </p:sp>
      <p:sp>
        <p:nvSpPr>
          <p:cNvPr id="16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871379" y="6424612"/>
            <a:ext cx="6001156" cy="433387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676767"/>
                </a:solidFill>
              </a:rPr>
              <a:t>NAICC Meeting - January 23, 2015</a:t>
            </a:r>
            <a:endParaRPr lang="en-US">
              <a:solidFill>
                <a:srgbClr val="676767"/>
              </a:solidFill>
            </a:endParaRPr>
          </a:p>
        </p:txBody>
      </p:sp>
      <p:sp>
        <p:nvSpPr>
          <p:cNvPr id="17" name="Foliennummernplatzhalter 3"/>
          <p:cNvSpPr>
            <a:spLocks noGrp="1"/>
          </p:cNvSpPr>
          <p:nvPr>
            <p:ph type="sldNum" sz="quarter" idx="4"/>
          </p:nvPr>
        </p:nvSpPr>
        <p:spPr bwMode="gray">
          <a:xfrm>
            <a:off x="361155" y="6424612"/>
            <a:ext cx="481807" cy="4333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676767"/>
                </a:solidFill>
              </a:rPr>
              <a:t>Page </a:t>
            </a:r>
            <a:fld id="{87F334AE-4EAC-4C2D-A638-92A76F09FCC4}" type="slidenum">
              <a:rPr lang="en-US" smtClean="0">
                <a:solidFill>
                  <a:srgbClr val="676767"/>
                </a:solidFill>
              </a:rPr>
              <a:pPr/>
              <a:t>‹#›</a:t>
            </a:fld>
            <a:endParaRPr lang="en-US">
              <a:solidFill>
                <a:srgbClr val="67676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88809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 userDrawn="1"/>
        </p:nvSpPr>
        <p:spPr bwMode="gray">
          <a:xfrm>
            <a:off x="1588" y="1473200"/>
            <a:ext cx="9005887" cy="1397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676767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Headline</a:t>
            </a:r>
            <a:endParaRPr lang="en-US" noProof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2" hasCustomPrompt="1"/>
          </p:nvPr>
        </p:nvSpPr>
        <p:spPr bwMode="gray">
          <a:xfrm>
            <a:off x="468313" y="1473200"/>
            <a:ext cx="3636962" cy="1397000"/>
          </a:xfrm>
          <a:blipFill>
            <a:blip r:embed="rId2" cstate="print"/>
            <a:stretch>
              <a:fillRect/>
            </a:stretch>
          </a:blipFill>
        </p:spPr>
        <p:txBody>
          <a:bodyPr tIns="180000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noProof="0" smtClean="0"/>
              <a:t>Insert picture here</a:t>
            </a:r>
            <a:endParaRPr lang="en-US" noProof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5038725" y="1473200"/>
            <a:ext cx="3636963" cy="1397000"/>
          </a:xfrm>
          <a:blipFill>
            <a:blip r:embed="rId2" cstate="print"/>
            <a:stretch>
              <a:fillRect/>
            </a:stretch>
          </a:blipFill>
        </p:spPr>
        <p:txBody>
          <a:bodyPr tIns="180000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noProof="0" smtClean="0"/>
              <a:t>Insert picture here</a:t>
            </a:r>
            <a:endParaRPr lang="en-US" noProof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68313" y="3895724"/>
            <a:ext cx="8207375" cy="2270126"/>
          </a:xfrm>
        </p:spPr>
        <p:txBody>
          <a:bodyPr/>
          <a:lstStyle/>
          <a:p>
            <a:pPr lvl="0"/>
            <a:r>
              <a:rPr lang="en-US" noProof="0" smtClean="0"/>
              <a:t>Text in Arial Regular 18pt</a:t>
            </a:r>
          </a:p>
          <a:p>
            <a:pPr lvl="1"/>
            <a:r>
              <a:rPr lang="en-US" noProof="0" smtClean="0"/>
              <a:t>First level</a:t>
            </a:r>
          </a:p>
          <a:p>
            <a:pPr lvl="2"/>
            <a:r>
              <a:rPr lang="en-US" noProof="0" smtClean="0"/>
              <a:t>Second level</a:t>
            </a:r>
          </a:p>
          <a:p>
            <a:pPr lvl="3"/>
            <a:r>
              <a:rPr lang="en-US" noProof="0" smtClean="0"/>
              <a:t>Third level</a:t>
            </a:r>
          </a:p>
          <a:p>
            <a:pPr lvl="4"/>
            <a:r>
              <a:rPr lang="en-US" noProof="0" smtClean="0"/>
              <a:t>Fourth level</a:t>
            </a:r>
          </a:p>
        </p:txBody>
      </p:sp>
      <p:sp>
        <p:nvSpPr>
          <p:cNvPr id="16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871379" y="6424612"/>
            <a:ext cx="6001156" cy="433387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676767"/>
                </a:solidFill>
              </a:rPr>
              <a:t>NAICC Meeting - January 23, 2015</a:t>
            </a:r>
            <a:endParaRPr lang="en-US">
              <a:solidFill>
                <a:srgbClr val="676767"/>
              </a:solidFill>
            </a:endParaRPr>
          </a:p>
        </p:txBody>
      </p:sp>
      <p:sp>
        <p:nvSpPr>
          <p:cNvPr id="17" name="Foliennummernplatzhalter 3"/>
          <p:cNvSpPr>
            <a:spLocks noGrp="1"/>
          </p:cNvSpPr>
          <p:nvPr>
            <p:ph type="sldNum" sz="quarter" idx="4"/>
          </p:nvPr>
        </p:nvSpPr>
        <p:spPr bwMode="gray">
          <a:xfrm>
            <a:off x="361155" y="6424612"/>
            <a:ext cx="481807" cy="4333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676767"/>
                </a:solidFill>
              </a:rPr>
              <a:t>Page </a:t>
            </a:r>
            <a:fld id="{87F334AE-4EAC-4C2D-A638-92A76F09FCC4}" type="slidenum">
              <a:rPr lang="en-US" smtClean="0">
                <a:solidFill>
                  <a:srgbClr val="676767"/>
                </a:solidFill>
              </a:rPr>
              <a:pPr/>
              <a:t>‹#›</a:t>
            </a:fld>
            <a:endParaRPr lang="en-US">
              <a:solidFill>
                <a:srgbClr val="676767"/>
              </a:solidFill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0" y="2965450"/>
            <a:ext cx="5038725" cy="457200"/>
          </a:xfrm>
          <a:solidFill>
            <a:schemeClr val="tx1"/>
          </a:solidFill>
        </p:spPr>
        <p:txBody>
          <a:bodyPr lIns="468000" tIns="0" rIns="108000" bIns="0" anchor="ctr" anchorCtr="0"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You can place a caption here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35198288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mtClean="0">
              <a:solidFill>
                <a:srgbClr val="676767"/>
              </a:solidFill>
            </a:endParaRP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2" hasCustomPrompt="1"/>
          </p:nvPr>
        </p:nvSpPr>
        <p:spPr bwMode="gray"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  <a:ln>
            <a:noFill/>
          </a:ln>
        </p:spPr>
        <p:txBody>
          <a:bodyPr tIns="1080000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noProof="0" smtClean="0"/>
              <a:t>Insert picture here</a:t>
            </a:r>
            <a:endParaRPr lang="en-US" noProof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>
          <a:xfrm>
            <a:off x="1" y="3422650"/>
            <a:ext cx="4572000" cy="458757"/>
          </a:xfrm>
          <a:solidFill>
            <a:schemeClr val="tx1"/>
          </a:solidFill>
        </p:spPr>
        <p:txBody>
          <a:bodyPr wrap="square" lIns="468000" tIns="90000" rIns="108000" bIns="90000" anchor="b" anchorCtr="0">
            <a:spAutoFit/>
          </a:bodyPr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Headline</a:t>
            </a:r>
            <a:endParaRPr lang="en-US" noProof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" y="3881407"/>
            <a:ext cx="4572000" cy="433553"/>
          </a:xfrm>
          <a:solidFill>
            <a:schemeClr val="bg1"/>
          </a:solidFill>
        </p:spPr>
        <p:txBody>
          <a:bodyPr wrap="square" lIns="468000" tIns="108000" rIns="108000" bIns="108000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defRPr sz="1400"/>
            </a:lvl1pPr>
          </a:lstStyle>
          <a:p>
            <a:pPr lvl="0"/>
            <a:r>
              <a:rPr lang="en-US" noProof="0" smtClean="0"/>
              <a:t>Enter subject here, 14pt</a:t>
            </a:r>
          </a:p>
        </p:txBody>
      </p:sp>
    </p:spTree>
    <p:extLst>
      <p:ext uri="{BB962C8B-B14F-4D97-AF65-F5344CB8AC3E}">
        <p14:creationId xmlns:p14="http://schemas.microsoft.com/office/powerpoint/2010/main" val="98530494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/>
        </p:nvGrpSpPr>
        <p:grpSpPr>
          <a:xfrm>
            <a:off x="0" y="1464076"/>
            <a:ext cx="9144000" cy="5393924"/>
            <a:chOff x="0" y="1464076"/>
            <a:chExt cx="9144000" cy="5393924"/>
          </a:xfrm>
        </p:grpSpPr>
        <p:sp>
          <p:nvSpPr>
            <p:cNvPr id="29" name="Freeform 7"/>
            <p:cNvSpPr>
              <a:spLocks/>
            </p:cNvSpPr>
            <p:nvPr userDrawn="1"/>
          </p:nvSpPr>
          <p:spPr bwMode="gray">
            <a:xfrm>
              <a:off x="0" y="5331088"/>
              <a:ext cx="9144000" cy="1091419"/>
            </a:xfrm>
            <a:custGeom>
              <a:avLst/>
              <a:gdLst>
                <a:gd name="T0" fmla="*/ 6803 w 6803"/>
                <a:gd name="T1" fmla="*/ 0 h 812"/>
                <a:gd name="T2" fmla="*/ 6701 w 6803"/>
                <a:gd name="T3" fmla="*/ 0 h 812"/>
                <a:gd name="T4" fmla="*/ 6701 w 6803"/>
                <a:gd name="T5" fmla="*/ 805 h 812"/>
                <a:gd name="T6" fmla="*/ 0 w 6803"/>
                <a:gd name="T7" fmla="*/ 805 h 812"/>
                <a:gd name="T8" fmla="*/ 0 w 6803"/>
                <a:gd name="T9" fmla="*/ 812 h 812"/>
                <a:gd name="T10" fmla="*/ 6709 w 6803"/>
                <a:gd name="T11" fmla="*/ 812 h 812"/>
                <a:gd name="T12" fmla="*/ 6709 w 6803"/>
                <a:gd name="T13" fmla="*/ 522 h 812"/>
                <a:gd name="T14" fmla="*/ 6803 w 6803"/>
                <a:gd name="T15" fmla="*/ 522 h 812"/>
                <a:gd name="T16" fmla="*/ 6803 w 6803"/>
                <a:gd name="T17" fmla="*/ 0 h 812"/>
                <a:gd name="T18" fmla="*/ 6803 w 6803"/>
                <a:gd name="T19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03" h="812">
                  <a:moveTo>
                    <a:pt x="6803" y="0"/>
                  </a:moveTo>
                  <a:lnTo>
                    <a:pt x="6701" y="0"/>
                  </a:lnTo>
                  <a:lnTo>
                    <a:pt x="6701" y="805"/>
                  </a:lnTo>
                  <a:lnTo>
                    <a:pt x="0" y="805"/>
                  </a:lnTo>
                  <a:lnTo>
                    <a:pt x="0" y="812"/>
                  </a:lnTo>
                  <a:lnTo>
                    <a:pt x="6709" y="812"/>
                  </a:lnTo>
                  <a:lnTo>
                    <a:pt x="6709" y="522"/>
                  </a:lnTo>
                  <a:lnTo>
                    <a:pt x="6803" y="522"/>
                  </a:lnTo>
                  <a:lnTo>
                    <a:pt x="6803" y="0"/>
                  </a:lnTo>
                  <a:lnTo>
                    <a:pt x="6803" y="0"/>
                  </a:lnTo>
                  <a:close/>
                </a:path>
              </a:pathLst>
            </a:custGeom>
            <a:solidFill>
              <a:srgbClr val="009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676767"/>
                </a:solidFill>
              </a:endParaRPr>
            </a:p>
          </p:txBody>
        </p:sp>
        <p:sp>
          <p:nvSpPr>
            <p:cNvPr id="32" name="Freeform 8"/>
            <p:cNvSpPr>
              <a:spLocks/>
            </p:cNvSpPr>
            <p:nvPr userDrawn="1"/>
          </p:nvSpPr>
          <p:spPr bwMode="gray">
            <a:xfrm>
              <a:off x="0" y="6032715"/>
              <a:ext cx="9144000" cy="825285"/>
            </a:xfrm>
            <a:custGeom>
              <a:avLst/>
              <a:gdLst>
                <a:gd name="T0" fmla="*/ 6803 w 6803"/>
                <a:gd name="T1" fmla="*/ 614 h 614"/>
                <a:gd name="T2" fmla="*/ 6803 w 6803"/>
                <a:gd name="T3" fmla="*/ 0 h 614"/>
                <a:gd name="T4" fmla="*/ 6709 w 6803"/>
                <a:gd name="T5" fmla="*/ 0 h 614"/>
                <a:gd name="T6" fmla="*/ 6709 w 6803"/>
                <a:gd name="T7" fmla="*/ 290 h 614"/>
                <a:gd name="T8" fmla="*/ 0 w 6803"/>
                <a:gd name="T9" fmla="*/ 290 h 614"/>
                <a:gd name="T10" fmla="*/ 0 w 6803"/>
                <a:gd name="T11" fmla="*/ 614 h 614"/>
                <a:gd name="T12" fmla="*/ 6803 w 6803"/>
                <a:gd name="T13" fmla="*/ 614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03" h="614">
                  <a:moveTo>
                    <a:pt x="6803" y="614"/>
                  </a:moveTo>
                  <a:lnTo>
                    <a:pt x="6803" y="0"/>
                  </a:lnTo>
                  <a:lnTo>
                    <a:pt x="6709" y="0"/>
                  </a:lnTo>
                  <a:lnTo>
                    <a:pt x="6709" y="290"/>
                  </a:lnTo>
                  <a:lnTo>
                    <a:pt x="0" y="290"/>
                  </a:lnTo>
                  <a:lnTo>
                    <a:pt x="0" y="614"/>
                  </a:lnTo>
                  <a:lnTo>
                    <a:pt x="6803" y="61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 w="3175" algn="ctr">
              <a:noFill/>
              <a:miter lim="800000"/>
              <a:headEnd/>
              <a:tailEnd/>
            </a:ln>
            <a:effectLst/>
          </p:spPr>
          <p:txBody>
            <a:bodyPr vert="horz" wrap="square" lIns="122146" tIns="61073" rIns="122146" bIns="61073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>
                <a:solidFill>
                  <a:srgbClr val="676767"/>
                </a:solidFill>
              </a:endParaRPr>
            </a:p>
          </p:txBody>
        </p:sp>
        <p:sp>
          <p:nvSpPr>
            <p:cNvPr id="28" name="Freeform 6"/>
            <p:cNvSpPr>
              <a:spLocks/>
            </p:cNvSpPr>
            <p:nvPr userDrawn="1"/>
          </p:nvSpPr>
          <p:spPr bwMode="gray">
            <a:xfrm>
              <a:off x="0" y="1464076"/>
              <a:ext cx="9144000" cy="3876421"/>
            </a:xfrm>
            <a:custGeom>
              <a:avLst/>
              <a:gdLst>
                <a:gd name="T0" fmla="*/ 6709 w 6803"/>
                <a:gd name="T1" fmla="*/ 2360 h 2884"/>
                <a:gd name="T2" fmla="*/ 6709 w 6803"/>
                <a:gd name="T3" fmla="*/ 0 h 2884"/>
                <a:gd name="T4" fmla="*/ 0 w 6803"/>
                <a:gd name="T5" fmla="*/ 0 h 2884"/>
                <a:gd name="T6" fmla="*/ 0 w 6803"/>
                <a:gd name="T7" fmla="*/ 7 h 2884"/>
                <a:gd name="T8" fmla="*/ 6701 w 6803"/>
                <a:gd name="T9" fmla="*/ 7 h 2884"/>
                <a:gd name="T10" fmla="*/ 6701 w 6803"/>
                <a:gd name="T11" fmla="*/ 2884 h 2884"/>
                <a:gd name="T12" fmla="*/ 6803 w 6803"/>
                <a:gd name="T13" fmla="*/ 2884 h 2884"/>
                <a:gd name="T14" fmla="*/ 6803 w 6803"/>
                <a:gd name="T15" fmla="*/ 2360 h 2884"/>
                <a:gd name="T16" fmla="*/ 6709 w 6803"/>
                <a:gd name="T17" fmla="*/ 2360 h 2884"/>
                <a:gd name="T18" fmla="*/ 6709 w 6803"/>
                <a:gd name="T19" fmla="*/ 2360 h 2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03" h="2884">
                  <a:moveTo>
                    <a:pt x="6709" y="2360"/>
                  </a:moveTo>
                  <a:lnTo>
                    <a:pt x="6709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6701" y="7"/>
                  </a:lnTo>
                  <a:lnTo>
                    <a:pt x="6701" y="2884"/>
                  </a:lnTo>
                  <a:lnTo>
                    <a:pt x="6803" y="2884"/>
                  </a:lnTo>
                  <a:lnTo>
                    <a:pt x="6803" y="2360"/>
                  </a:lnTo>
                  <a:lnTo>
                    <a:pt x="6709" y="2360"/>
                  </a:lnTo>
                  <a:lnTo>
                    <a:pt x="6709" y="2360"/>
                  </a:lnTo>
                  <a:close/>
                </a:path>
              </a:pathLst>
            </a:custGeom>
            <a:solidFill>
              <a:srgbClr val="6BC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676767"/>
                </a:solidFill>
              </a:endParaRPr>
            </a:p>
          </p:txBody>
        </p:sp>
        <p:sp>
          <p:nvSpPr>
            <p:cNvPr id="33" name="Rectangle 9"/>
            <p:cNvSpPr>
              <a:spLocks noChangeArrowheads="1"/>
            </p:cNvSpPr>
            <p:nvPr userDrawn="1"/>
          </p:nvSpPr>
          <p:spPr bwMode="gray">
            <a:xfrm>
              <a:off x="9017653" y="1464076"/>
              <a:ext cx="126347" cy="3172106"/>
            </a:xfrm>
            <a:prstGeom prst="rect">
              <a:avLst/>
            </a:pr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0"/>
            </a:gradFill>
            <a:ln w="3175" algn="ctr">
              <a:noFill/>
              <a:miter lim="800000"/>
              <a:headEnd/>
              <a:tailEnd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2146" tIns="61073" rIns="122146" bIns="61073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de-DE">
                <a:solidFill>
                  <a:srgbClr val="676767"/>
                </a:solidFill>
              </a:endParaRPr>
            </a:p>
          </p:txBody>
        </p:sp>
      </p:grpSp>
      <p:pic>
        <p:nvPicPr>
          <p:cNvPr id="31" name="Grafik 30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7730329" y="250823"/>
            <a:ext cx="949325" cy="949325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gray">
          <a:xfrm>
            <a:off x="468313" y="346075"/>
            <a:ext cx="7058024" cy="94932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noProof="0" smtClean="0"/>
              <a:t>Headline</a:t>
            </a:r>
            <a:endParaRPr lang="en-US" noProof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468313" y="1627188"/>
            <a:ext cx="8207374" cy="45307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 smtClean="0"/>
              <a:t>Text in Arial Regular 18pt</a:t>
            </a:r>
          </a:p>
          <a:p>
            <a:pPr lvl="1"/>
            <a:r>
              <a:rPr lang="en-US" noProof="0" dirty="0" smtClean="0"/>
              <a:t>First level</a:t>
            </a:r>
          </a:p>
          <a:p>
            <a:pPr lvl="2"/>
            <a:r>
              <a:rPr lang="en-US" noProof="0" dirty="0" smtClean="0"/>
              <a:t>Second level</a:t>
            </a:r>
          </a:p>
          <a:p>
            <a:pPr lvl="3"/>
            <a:r>
              <a:rPr lang="en-US" noProof="0" dirty="0" smtClean="0"/>
              <a:t>Third level</a:t>
            </a:r>
          </a:p>
          <a:p>
            <a:pPr lvl="4"/>
            <a:r>
              <a:rPr lang="en-US" noProof="0" dirty="0" smtClean="0"/>
              <a:t>Fourth level</a:t>
            </a:r>
            <a:endParaRPr lang="en-US" noProof="0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871379" y="6424613"/>
            <a:ext cx="6001156" cy="433386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676767"/>
                </a:solidFill>
              </a:rPr>
              <a:t>NAICC Meeting - January 23, 2015</a:t>
            </a:r>
            <a:endParaRPr lang="en-US">
              <a:solidFill>
                <a:srgbClr val="676767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 bwMode="gray">
          <a:xfrm>
            <a:off x="361155" y="6424613"/>
            <a:ext cx="481807" cy="43338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676767"/>
                </a:solidFill>
              </a:rPr>
              <a:t>Page </a:t>
            </a:r>
            <a:fld id="{87F334AE-4EAC-4C2D-A638-92A76F09FCC4}" type="slidenum">
              <a:rPr lang="en-US" smtClean="0">
                <a:solidFill>
                  <a:srgbClr val="676767"/>
                </a:solidFill>
              </a:rPr>
              <a:pPr/>
              <a:t>‹#›</a:t>
            </a:fld>
            <a:endParaRPr lang="en-US">
              <a:solidFill>
                <a:srgbClr val="676767"/>
              </a:solidFill>
            </a:endParaRPr>
          </a:p>
        </p:txBody>
      </p:sp>
      <p:grpSp>
        <p:nvGrpSpPr>
          <p:cNvPr id="1029" name="Group 5"/>
          <p:cNvGrpSpPr>
            <a:grpSpLocks noChangeAspect="1"/>
          </p:cNvGrpSpPr>
          <p:nvPr/>
        </p:nvGrpSpPr>
        <p:grpSpPr bwMode="gray">
          <a:xfrm>
            <a:off x="7432205" y="6570171"/>
            <a:ext cx="1241865" cy="144000"/>
            <a:chOff x="-22" y="1823"/>
            <a:chExt cx="5804" cy="673"/>
          </a:xfrm>
        </p:grpSpPr>
        <p:sp>
          <p:nvSpPr>
            <p:cNvPr id="1030" name="AutoShape 4"/>
            <p:cNvSpPr>
              <a:spLocks noChangeAspect="1" noChangeArrowheads="1" noTextEdit="1"/>
            </p:cNvSpPr>
            <p:nvPr userDrawn="1"/>
          </p:nvSpPr>
          <p:spPr bwMode="gray">
            <a:xfrm>
              <a:off x="-22" y="1823"/>
              <a:ext cx="5804" cy="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1031" name="Freeform 6"/>
            <p:cNvSpPr>
              <a:spLocks noEditPoints="1"/>
            </p:cNvSpPr>
            <p:nvPr userDrawn="1"/>
          </p:nvSpPr>
          <p:spPr bwMode="gray">
            <a:xfrm>
              <a:off x="-22" y="1835"/>
              <a:ext cx="395" cy="486"/>
            </a:xfrm>
            <a:custGeom>
              <a:avLst/>
              <a:gdLst>
                <a:gd name="T0" fmla="*/ 93 w 167"/>
                <a:gd name="T1" fmla="*/ 206 h 206"/>
                <a:gd name="T2" fmla="*/ 167 w 167"/>
                <a:gd name="T3" fmla="*/ 149 h 206"/>
                <a:gd name="T4" fmla="*/ 113 w 167"/>
                <a:gd name="T5" fmla="*/ 94 h 206"/>
                <a:gd name="T6" fmla="*/ 113 w 167"/>
                <a:gd name="T7" fmla="*/ 93 h 206"/>
                <a:gd name="T8" fmla="*/ 158 w 167"/>
                <a:gd name="T9" fmla="*/ 48 h 206"/>
                <a:gd name="T10" fmla="*/ 139 w 167"/>
                <a:gd name="T11" fmla="*/ 11 h 206"/>
                <a:gd name="T12" fmla="*/ 86 w 167"/>
                <a:gd name="T13" fmla="*/ 0 h 206"/>
                <a:gd name="T14" fmla="*/ 0 w 167"/>
                <a:gd name="T15" fmla="*/ 0 h 206"/>
                <a:gd name="T16" fmla="*/ 0 w 167"/>
                <a:gd name="T17" fmla="*/ 9 h 206"/>
                <a:gd name="T18" fmla="*/ 27 w 167"/>
                <a:gd name="T19" fmla="*/ 28 h 206"/>
                <a:gd name="T20" fmla="*/ 27 w 167"/>
                <a:gd name="T21" fmla="*/ 179 h 206"/>
                <a:gd name="T22" fmla="*/ 0 w 167"/>
                <a:gd name="T23" fmla="*/ 198 h 206"/>
                <a:gd name="T24" fmla="*/ 0 w 167"/>
                <a:gd name="T25" fmla="*/ 206 h 206"/>
                <a:gd name="T26" fmla="*/ 93 w 167"/>
                <a:gd name="T27" fmla="*/ 206 h 206"/>
                <a:gd name="T28" fmla="*/ 57 w 167"/>
                <a:gd name="T29" fmla="*/ 101 h 206"/>
                <a:gd name="T30" fmla="*/ 78 w 167"/>
                <a:gd name="T31" fmla="*/ 101 h 206"/>
                <a:gd name="T32" fmla="*/ 135 w 167"/>
                <a:gd name="T33" fmla="*/ 151 h 206"/>
                <a:gd name="T34" fmla="*/ 85 w 167"/>
                <a:gd name="T35" fmla="*/ 196 h 206"/>
                <a:gd name="T36" fmla="*/ 57 w 167"/>
                <a:gd name="T37" fmla="*/ 173 h 206"/>
                <a:gd name="T38" fmla="*/ 57 w 167"/>
                <a:gd name="T39" fmla="*/ 101 h 206"/>
                <a:gd name="T40" fmla="*/ 57 w 167"/>
                <a:gd name="T41" fmla="*/ 26 h 206"/>
                <a:gd name="T42" fmla="*/ 81 w 167"/>
                <a:gd name="T43" fmla="*/ 11 h 206"/>
                <a:gd name="T44" fmla="*/ 126 w 167"/>
                <a:gd name="T45" fmla="*/ 49 h 206"/>
                <a:gd name="T46" fmla="*/ 76 w 167"/>
                <a:gd name="T47" fmla="*/ 90 h 206"/>
                <a:gd name="T48" fmla="*/ 57 w 167"/>
                <a:gd name="T49" fmla="*/ 90 h 206"/>
                <a:gd name="T50" fmla="*/ 57 w 167"/>
                <a:gd name="T51" fmla="*/ 2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7" h="206">
                  <a:moveTo>
                    <a:pt x="93" y="206"/>
                  </a:moveTo>
                  <a:cubicBezTo>
                    <a:pt x="138" y="206"/>
                    <a:pt x="167" y="190"/>
                    <a:pt x="167" y="149"/>
                  </a:cubicBezTo>
                  <a:cubicBezTo>
                    <a:pt x="167" y="113"/>
                    <a:pt x="142" y="98"/>
                    <a:pt x="113" y="94"/>
                  </a:cubicBezTo>
                  <a:cubicBezTo>
                    <a:pt x="113" y="93"/>
                    <a:pt x="113" y="93"/>
                    <a:pt x="113" y="93"/>
                  </a:cubicBezTo>
                  <a:cubicBezTo>
                    <a:pt x="141" y="88"/>
                    <a:pt x="158" y="71"/>
                    <a:pt x="158" y="48"/>
                  </a:cubicBezTo>
                  <a:cubicBezTo>
                    <a:pt x="158" y="31"/>
                    <a:pt x="151" y="19"/>
                    <a:pt x="139" y="11"/>
                  </a:cubicBezTo>
                  <a:cubicBezTo>
                    <a:pt x="127" y="3"/>
                    <a:pt x="110" y="0"/>
                    <a:pt x="8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6" y="11"/>
                    <a:pt x="27" y="11"/>
                    <a:pt x="27" y="28"/>
                  </a:cubicBezTo>
                  <a:cubicBezTo>
                    <a:pt x="27" y="179"/>
                    <a:pt x="27" y="179"/>
                    <a:pt x="27" y="179"/>
                  </a:cubicBezTo>
                  <a:cubicBezTo>
                    <a:pt x="27" y="195"/>
                    <a:pt x="26" y="196"/>
                    <a:pt x="0" y="198"/>
                  </a:cubicBezTo>
                  <a:cubicBezTo>
                    <a:pt x="0" y="206"/>
                    <a:pt x="0" y="206"/>
                    <a:pt x="0" y="206"/>
                  </a:cubicBezTo>
                  <a:lnTo>
                    <a:pt x="93" y="206"/>
                  </a:lnTo>
                  <a:close/>
                  <a:moveTo>
                    <a:pt x="57" y="101"/>
                  </a:moveTo>
                  <a:cubicBezTo>
                    <a:pt x="78" y="101"/>
                    <a:pt x="78" y="101"/>
                    <a:pt x="78" y="101"/>
                  </a:cubicBezTo>
                  <a:cubicBezTo>
                    <a:pt x="115" y="101"/>
                    <a:pt x="135" y="119"/>
                    <a:pt x="135" y="151"/>
                  </a:cubicBezTo>
                  <a:cubicBezTo>
                    <a:pt x="135" y="186"/>
                    <a:pt x="111" y="196"/>
                    <a:pt x="85" y="196"/>
                  </a:cubicBezTo>
                  <a:cubicBezTo>
                    <a:pt x="61" y="196"/>
                    <a:pt x="57" y="192"/>
                    <a:pt x="57" y="173"/>
                  </a:cubicBezTo>
                  <a:lnTo>
                    <a:pt x="57" y="101"/>
                  </a:lnTo>
                  <a:close/>
                  <a:moveTo>
                    <a:pt x="57" y="26"/>
                  </a:moveTo>
                  <a:cubicBezTo>
                    <a:pt x="57" y="13"/>
                    <a:pt x="57" y="11"/>
                    <a:pt x="81" y="11"/>
                  </a:cubicBezTo>
                  <a:cubicBezTo>
                    <a:pt x="102" y="10"/>
                    <a:pt x="126" y="19"/>
                    <a:pt x="126" y="49"/>
                  </a:cubicBezTo>
                  <a:cubicBezTo>
                    <a:pt x="126" y="79"/>
                    <a:pt x="107" y="90"/>
                    <a:pt x="76" y="90"/>
                  </a:cubicBezTo>
                  <a:cubicBezTo>
                    <a:pt x="57" y="90"/>
                    <a:pt x="57" y="90"/>
                    <a:pt x="57" y="90"/>
                  </a:cubicBezTo>
                  <a:lnTo>
                    <a:pt x="57" y="26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1032" name="Freeform 7"/>
            <p:cNvSpPr>
              <a:spLocks noEditPoints="1"/>
            </p:cNvSpPr>
            <p:nvPr userDrawn="1"/>
          </p:nvSpPr>
          <p:spPr bwMode="gray">
            <a:xfrm>
              <a:off x="434" y="1969"/>
              <a:ext cx="319" cy="362"/>
            </a:xfrm>
            <a:custGeom>
              <a:avLst/>
              <a:gdLst>
                <a:gd name="T0" fmla="*/ 87 w 135"/>
                <a:gd name="T1" fmla="*/ 107 h 153"/>
                <a:gd name="T2" fmla="*/ 57 w 135"/>
                <a:gd name="T3" fmla="*/ 137 h 153"/>
                <a:gd name="T4" fmla="*/ 30 w 135"/>
                <a:gd name="T5" fmla="*/ 107 h 153"/>
                <a:gd name="T6" fmla="*/ 53 w 135"/>
                <a:gd name="T7" fmla="*/ 79 h 153"/>
                <a:gd name="T8" fmla="*/ 87 w 135"/>
                <a:gd name="T9" fmla="*/ 65 h 153"/>
                <a:gd name="T10" fmla="*/ 87 w 135"/>
                <a:gd name="T11" fmla="*/ 107 h 153"/>
                <a:gd name="T12" fmla="*/ 114 w 135"/>
                <a:gd name="T13" fmla="*/ 39 h 153"/>
                <a:gd name="T14" fmla="*/ 65 w 135"/>
                <a:gd name="T15" fmla="*/ 0 h 153"/>
                <a:gd name="T16" fmla="*/ 5 w 135"/>
                <a:gd name="T17" fmla="*/ 34 h 153"/>
                <a:gd name="T18" fmla="*/ 22 w 135"/>
                <a:gd name="T19" fmla="*/ 48 h 153"/>
                <a:gd name="T20" fmla="*/ 31 w 135"/>
                <a:gd name="T21" fmla="*/ 39 h 153"/>
                <a:gd name="T22" fmla="*/ 62 w 135"/>
                <a:gd name="T23" fmla="*/ 10 h 153"/>
                <a:gd name="T24" fmla="*/ 87 w 135"/>
                <a:gd name="T25" fmla="*/ 40 h 153"/>
                <a:gd name="T26" fmla="*/ 87 w 135"/>
                <a:gd name="T27" fmla="*/ 53 h 153"/>
                <a:gd name="T28" fmla="*/ 27 w 135"/>
                <a:gd name="T29" fmla="*/ 75 h 153"/>
                <a:gd name="T30" fmla="*/ 0 w 135"/>
                <a:gd name="T31" fmla="*/ 111 h 153"/>
                <a:gd name="T32" fmla="*/ 43 w 135"/>
                <a:gd name="T33" fmla="*/ 153 h 153"/>
                <a:gd name="T34" fmla="*/ 87 w 135"/>
                <a:gd name="T35" fmla="*/ 135 h 153"/>
                <a:gd name="T36" fmla="*/ 90 w 135"/>
                <a:gd name="T37" fmla="*/ 153 h 153"/>
                <a:gd name="T38" fmla="*/ 135 w 135"/>
                <a:gd name="T39" fmla="*/ 146 h 153"/>
                <a:gd name="T40" fmla="*/ 135 w 135"/>
                <a:gd name="T41" fmla="*/ 138 h 153"/>
                <a:gd name="T42" fmla="*/ 123 w 135"/>
                <a:gd name="T43" fmla="*/ 137 h 153"/>
                <a:gd name="T44" fmla="*/ 114 w 135"/>
                <a:gd name="T45" fmla="*/ 121 h 153"/>
                <a:gd name="T46" fmla="*/ 114 w 135"/>
                <a:gd name="T47" fmla="*/ 39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5" h="153">
                  <a:moveTo>
                    <a:pt x="87" y="107"/>
                  </a:moveTo>
                  <a:cubicBezTo>
                    <a:pt x="87" y="131"/>
                    <a:pt x="69" y="137"/>
                    <a:pt x="57" y="137"/>
                  </a:cubicBezTo>
                  <a:cubicBezTo>
                    <a:pt x="39" y="137"/>
                    <a:pt x="30" y="124"/>
                    <a:pt x="30" y="107"/>
                  </a:cubicBezTo>
                  <a:cubicBezTo>
                    <a:pt x="30" y="93"/>
                    <a:pt x="36" y="85"/>
                    <a:pt x="53" y="79"/>
                  </a:cubicBezTo>
                  <a:cubicBezTo>
                    <a:pt x="65" y="75"/>
                    <a:pt x="81" y="69"/>
                    <a:pt x="87" y="65"/>
                  </a:cubicBezTo>
                  <a:lnTo>
                    <a:pt x="87" y="107"/>
                  </a:lnTo>
                  <a:close/>
                  <a:moveTo>
                    <a:pt x="114" y="39"/>
                  </a:moveTo>
                  <a:cubicBezTo>
                    <a:pt x="114" y="22"/>
                    <a:pt x="110" y="0"/>
                    <a:pt x="65" y="0"/>
                  </a:cubicBezTo>
                  <a:cubicBezTo>
                    <a:pt x="32" y="0"/>
                    <a:pt x="5" y="17"/>
                    <a:pt x="5" y="34"/>
                  </a:cubicBezTo>
                  <a:cubicBezTo>
                    <a:pt x="5" y="43"/>
                    <a:pt x="16" y="48"/>
                    <a:pt x="22" y="48"/>
                  </a:cubicBezTo>
                  <a:cubicBezTo>
                    <a:pt x="28" y="48"/>
                    <a:pt x="30" y="45"/>
                    <a:pt x="31" y="39"/>
                  </a:cubicBezTo>
                  <a:cubicBezTo>
                    <a:pt x="38" y="17"/>
                    <a:pt x="50" y="10"/>
                    <a:pt x="62" y="10"/>
                  </a:cubicBezTo>
                  <a:cubicBezTo>
                    <a:pt x="74" y="10"/>
                    <a:pt x="87" y="16"/>
                    <a:pt x="87" y="40"/>
                  </a:cubicBezTo>
                  <a:cubicBezTo>
                    <a:pt x="87" y="53"/>
                    <a:pt x="87" y="53"/>
                    <a:pt x="87" y="53"/>
                  </a:cubicBezTo>
                  <a:cubicBezTo>
                    <a:pt x="80" y="60"/>
                    <a:pt x="51" y="68"/>
                    <a:pt x="27" y="75"/>
                  </a:cubicBezTo>
                  <a:cubicBezTo>
                    <a:pt x="6" y="82"/>
                    <a:pt x="0" y="97"/>
                    <a:pt x="0" y="111"/>
                  </a:cubicBezTo>
                  <a:cubicBezTo>
                    <a:pt x="0" y="133"/>
                    <a:pt x="15" y="153"/>
                    <a:pt x="43" y="153"/>
                  </a:cubicBezTo>
                  <a:cubicBezTo>
                    <a:pt x="61" y="152"/>
                    <a:pt x="77" y="141"/>
                    <a:pt x="87" y="135"/>
                  </a:cubicBezTo>
                  <a:cubicBezTo>
                    <a:pt x="90" y="153"/>
                    <a:pt x="90" y="153"/>
                    <a:pt x="90" y="153"/>
                  </a:cubicBezTo>
                  <a:cubicBezTo>
                    <a:pt x="135" y="146"/>
                    <a:pt x="135" y="146"/>
                    <a:pt x="135" y="146"/>
                  </a:cubicBezTo>
                  <a:cubicBezTo>
                    <a:pt x="135" y="138"/>
                    <a:pt x="135" y="138"/>
                    <a:pt x="135" y="138"/>
                  </a:cubicBezTo>
                  <a:cubicBezTo>
                    <a:pt x="123" y="137"/>
                    <a:pt x="123" y="137"/>
                    <a:pt x="123" y="137"/>
                  </a:cubicBezTo>
                  <a:cubicBezTo>
                    <a:pt x="115" y="136"/>
                    <a:pt x="114" y="133"/>
                    <a:pt x="114" y="121"/>
                  </a:cubicBezTo>
                  <a:lnTo>
                    <a:pt x="114" y="39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1033" name="Freeform 8"/>
            <p:cNvSpPr>
              <a:spLocks/>
            </p:cNvSpPr>
            <p:nvPr userDrawn="1"/>
          </p:nvSpPr>
          <p:spPr bwMode="gray">
            <a:xfrm>
              <a:off x="746" y="1977"/>
              <a:ext cx="375" cy="517"/>
            </a:xfrm>
            <a:custGeom>
              <a:avLst/>
              <a:gdLst>
                <a:gd name="T0" fmla="*/ 0 w 159"/>
                <a:gd name="T1" fmla="*/ 0 h 219"/>
                <a:gd name="T2" fmla="*/ 0 w 159"/>
                <a:gd name="T3" fmla="*/ 9 h 219"/>
                <a:gd name="T4" fmla="*/ 22 w 159"/>
                <a:gd name="T5" fmla="*/ 25 h 219"/>
                <a:gd name="T6" fmla="*/ 69 w 159"/>
                <a:gd name="T7" fmla="*/ 144 h 219"/>
                <a:gd name="T8" fmla="*/ 72 w 159"/>
                <a:gd name="T9" fmla="*/ 159 h 219"/>
                <a:gd name="T10" fmla="*/ 64 w 159"/>
                <a:gd name="T11" fmla="*/ 184 h 219"/>
                <a:gd name="T12" fmla="*/ 51 w 159"/>
                <a:gd name="T13" fmla="*/ 197 h 219"/>
                <a:gd name="T14" fmla="*/ 40 w 159"/>
                <a:gd name="T15" fmla="*/ 191 h 219"/>
                <a:gd name="T16" fmla="*/ 31 w 159"/>
                <a:gd name="T17" fmla="*/ 186 h 219"/>
                <a:gd name="T18" fmla="*/ 18 w 159"/>
                <a:gd name="T19" fmla="*/ 203 h 219"/>
                <a:gd name="T20" fmla="*/ 39 w 159"/>
                <a:gd name="T21" fmla="*/ 219 h 219"/>
                <a:gd name="T22" fmla="*/ 81 w 159"/>
                <a:gd name="T23" fmla="*/ 171 h 219"/>
                <a:gd name="T24" fmla="*/ 137 w 159"/>
                <a:gd name="T25" fmla="*/ 24 h 219"/>
                <a:gd name="T26" fmla="*/ 159 w 159"/>
                <a:gd name="T27" fmla="*/ 9 h 219"/>
                <a:gd name="T28" fmla="*/ 159 w 159"/>
                <a:gd name="T29" fmla="*/ 0 h 219"/>
                <a:gd name="T30" fmla="*/ 101 w 159"/>
                <a:gd name="T31" fmla="*/ 0 h 219"/>
                <a:gd name="T32" fmla="*/ 101 w 159"/>
                <a:gd name="T33" fmla="*/ 9 h 219"/>
                <a:gd name="T34" fmla="*/ 117 w 159"/>
                <a:gd name="T35" fmla="*/ 11 h 219"/>
                <a:gd name="T36" fmla="*/ 121 w 159"/>
                <a:gd name="T37" fmla="*/ 21 h 219"/>
                <a:gd name="T38" fmla="*/ 88 w 159"/>
                <a:gd name="T39" fmla="*/ 119 h 219"/>
                <a:gd name="T40" fmla="*/ 87 w 159"/>
                <a:gd name="T41" fmla="*/ 119 h 219"/>
                <a:gd name="T42" fmla="*/ 51 w 159"/>
                <a:gd name="T43" fmla="*/ 19 h 219"/>
                <a:gd name="T44" fmla="*/ 55 w 159"/>
                <a:gd name="T45" fmla="*/ 10 h 219"/>
                <a:gd name="T46" fmla="*/ 68 w 159"/>
                <a:gd name="T47" fmla="*/ 9 h 219"/>
                <a:gd name="T48" fmla="*/ 68 w 159"/>
                <a:gd name="T49" fmla="*/ 0 h 219"/>
                <a:gd name="T50" fmla="*/ 0 w 159"/>
                <a:gd name="T51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9" h="219">
                  <a:moveTo>
                    <a:pt x="0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14" y="10"/>
                    <a:pt x="17" y="11"/>
                    <a:pt x="22" y="25"/>
                  </a:cubicBezTo>
                  <a:cubicBezTo>
                    <a:pt x="37" y="60"/>
                    <a:pt x="62" y="124"/>
                    <a:pt x="69" y="144"/>
                  </a:cubicBezTo>
                  <a:cubicBezTo>
                    <a:pt x="71" y="149"/>
                    <a:pt x="72" y="154"/>
                    <a:pt x="72" y="159"/>
                  </a:cubicBezTo>
                  <a:cubicBezTo>
                    <a:pt x="72" y="166"/>
                    <a:pt x="69" y="175"/>
                    <a:pt x="64" y="184"/>
                  </a:cubicBezTo>
                  <a:cubicBezTo>
                    <a:pt x="60" y="194"/>
                    <a:pt x="55" y="197"/>
                    <a:pt x="51" y="197"/>
                  </a:cubicBezTo>
                  <a:cubicBezTo>
                    <a:pt x="48" y="197"/>
                    <a:pt x="46" y="196"/>
                    <a:pt x="40" y="191"/>
                  </a:cubicBezTo>
                  <a:cubicBezTo>
                    <a:pt x="37" y="188"/>
                    <a:pt x="35" y="186"/>
                    <a:pt x="31" y="186"/>
                  </a:cubicBezTo>
                  <a:cubicBezTo>
                    <a:pt x="26" y="186"/>
                    <a:pt x="18" y="194"/>
                    <a:pt x="18" y="203"/>
                  </a:cubicBezTo>
                  <a:cubicBezTo>
                    <a:pt x="18" y="210"/>
                    <a:pt x="27" y="219"/>
                    <a:pt x="39" y="219"/>
                  </a:cubicBezTo>
                  <a:cubicBezTo>
                    <a:pt x="51" y="219"/>
                    <a:pt x="66" y="215"/>
                    <a:pt x="81" y="171"/>
                  </a:cubicBezTo>
                  <a:cubicBezTo>
                    <a:pt x="100" y="118"/>
                    <a:pt x="127" y="45"/>
                    <a:pt x="137" y="24"/>
                  </a:cubicBezTo>
                  <a:cubicBezTo>
                    <a:pt x="142" y="12"/>
                    <a:pt x="144" y="10"/>
                    <a:pt x="159" y="9"/>
                  </a:cubicBezTo>
                  <a:cubicBezTo>
                    <a:pt x="159" y="0"/>
                    <a:pt x="159" y="0"/>
                    <a:pt x="159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9"/>
                    <a:pt x="101" y="9"/>
                    <a:pt x="101" y="9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22" y="11"/>
                    <a:pt x="123" y="15"/>
                    <a:pt x="121" y="21"/>
                  </a:cubicBezTo>
                  <a:cubicBezTo>
                    <a:pt x="117" y="39"/>
                    <a:pt x="101" y="84"/>
                    <a:pt x="88" y="119"/>
                  </a:cubicBezTo>
                  <a:cubicBezTo>
                    <a:pt x="87" y="119"/>
                    <a:pt x="87" y="119"/>
                    <a:pt x="87" y="119"/>
                  </a:cubicBezTo>
                  <a:cubicBezTo>
                    <a:pt x="74" y="83"/>
                    <a:pt x="62" y="51"/>
                    <a:pt x="51" y="19"/>
                  </a:cubicBezTo>
                  <a:cubicBezTo>
                    <a:pt x="49" y="14"/>
                    <a:pt x="48" y="11"/>
                    <a:pt x="55" y="10"/>
                  </a:cubicBezTo>
                  <a:cubicBezTo>
                    <a:pt x="68" y="9"/>
                    <a:pt x="68" y="9"/>
                    <a:pt x="68" y="9"/>
                  </a:cubicBezTo>
                  <a:cubicBezTo>
                    <a:pt x="68" y="0"/>
                    <a:pt x="68" y="0"/>
                    <a:pt x="6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1034" name="Freeform 9"/>
            <p:cNvSpPr>
              <a:spLocks noEditPoints="1"/>
            </p:cNvSpPr>
            <p:nvPr userDrawn="1"/>
          </p:nvSpPr>
          <p:spPr bwMode="gray">
            <a:xfrm>
              <a:off x="1124" y="1969"/>
              <a:ext cx="304" cy="362"/>
            </a:xfrm>
            <a:custGeom>
              <a:avLst/>
              <a:gdLst>
                <a:gd name="T0" fmla="*/ 129 w 129"/>
                <a:gd name="T1" fmla="*/ 60 h 153"/>
                <a:gd name="T2" fmla="*/ 69 w 129"/>
                <a:gd name="T3" fmla="*/ 0 h 153"/>
                <a:gd name="T4" fmla="*/ 0 w 129"/>
                <a:gd name="T5" fmla="*/ 78 h 153"/>
                <a:gd name="T6" fmla="*/ 69 w 129"/>
                <a:gd name="T7" fmla="*/ 153 h 153"/>
                <a:gd name="T8" fmla="*/ 124 w 129"/>
                <a:gd name="T9" fmla="*/ 120 h 153"/>
                <a:gd name="T10" fmla="*/ 114 w 129"/>
                <a:gd name="T11" fmla="*/ 115 h 153"/>
                <a:gd name="T12" fmla="*/ 75 w 129"/>
                <a:gd name="T13" fmla="*/ 138 h 153"/>
                <a:gd name="T14" fmla="*/ 31 w 129"/>
                <a:gd name="T15" fmla="*/ 71 h 153"/>
                <a:gd name="T16" fmla="*/ 117 w 129"/>
                <a:gd name="T17" fmla="*/ 71 h 153"/>
                <a:gd name="T18" fmla="*/ 129 w 129"/>
                <a:gd name="T19" fmla="*/ 60 h 153"/>
                <a:gd name="T20" fmla="*/ 98 w 129"/>
                <a:gd name="T21" fmla="*/ 50 h 153"/>
                <a:gd name="T22" fmla="*/ 88 w 129"/>
                <a:gd name="T23" fmla="*/ 60 h 153"/>
                <a:gd name="T24" fmla="*/ 32 w 129"/>
                <a:gd name="T25" fmla="*/ 60 h 153"/>
                <a:gd name="T26" fmla="*/ 67 w 129"/>
                <a:gd name="T27" fmla="*/ 10 h 153"/>
                <a:gd name="T28" fmla="*/ 98 w 129"/>
                <a:gd name="T29" fmla="*/ 5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9" h="153">
                  <a:moveTo>
                    <a:pt x="129" y="60"/>
                  </a:moveTo>
                  <a:cubicBezTo>
                    <a:pt x="129" y="42"/>
                    <a:pt x="124" y="0"/>
                    <a:pt x="69" y="0"/>
                  </a:cubicBezTo>
                  <a:cubicBezTo>
                    <a:pt x="22" y="0"/>
                    <a:pt x="0" y="33"/>
                    <a:pt x="0" y="78"/>
                  </a:cubicBezTo>
                  <a:cubicBezTo>
                    <a:pt x="0" y="125"/>
                    <a:pt x="21" y="153"/>
                    <a:pt x="69" y="153"/>
                  </a:cubicBezTo>
                  <a:cubicBezTo>
                    <a:pt x="98" y="152"/>
                    <a:pt x="115" y="139"/>
                    <a:pt x="124" y="120"/>
                  </a:cubicBezTo>
                  <a:cubicBezTo>
                    <a:pt x="114" y="115"/>
                    <a:pt x="114" y="115"/>
                    <a:pt x="114" y="115"/>
                  </a:cubicBezTo>
                  <a:cubicBezTo>
                    <a:pt x="106" y="128"/>
                    <a:pt x="95" y="138"/>
                    <a:pt x="75" y="138"/>
                  </a:cubicBezTo>
                  <a:cubicBezTo>
                    <a:pt x="38" y="138"/>
                    <a:pt x="31" y="102"/>
                    <a:pt x="31" y="71"/>
                  </a:cubicBezTo>
                  <a:cubicBezTo>
                    <a:pt x="117" y="71"/>
                    <a:pt x="117" y="71"/>
                    <a:pt x="117" y="71"/>
                  </a:cubicBezTo>
                  <a:cubicBezTo>
                    <a:pt x="124" y="71"/>
                    <a:pt x="129" y="70"/>
                    <a:pt x="129" y="60"/>
                  </a:cubicBezTo>
                  <a:close/>
                  <a:moveTo>
                    <a:pt x="98" y="50"/>
                  </a:moveTo>
                  <a:cubicBezTo>
                    <a:pt x="98" y="56"/>
                    <a:pt x="96" y="60"/>
                    <a:pt x="88" y="60"/>
                  </a:cubicBezTo>
                  <a:cubicBezTo>
                    <a:pt x="32" y="60"/>
                    <a:pt x="32" y="60"/>
                    <a:pt x="32" y="60"/>
                  </a:cubicBezTo>
                  <a:cubicBezTo>
                    <a:pt x="32" y="48"/>
                    <a:pt x="36" y="10"/>
                    <a:pt x="67" y="10"/>
                  </a:cubicBezTo>
                  <a:cubicBezTo>
                    <a:pt x="95" y="10"/>
                    <a:pt x="98" y="39"/>
                    <a:pt x="98" y="50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1035" name="Freeform 10"/>
            <p:cNvSpPr>
              <a:spLocks/>
            </p:cNvSpPr>
            <p:nvPr userDrawn="1"/>
          </p:nvSpPr>
          <p:spPr bwMode="gray">
            <a:xfrm>
              <a:off x="1473" y="1969"/>
              <a:ext cx="246" cy="352"/>
            </a:xfrm>
            <a:custGeom>
              <a:avLst/>
              <a:gdLst>
                <a:gd name="T0" fmla="*/ 46 w 104"/>
                <a:gd name="T1" fmla="*/ 0 h 149"/>
                <a:gd name="T2" fmla="*/ 0 w 104"/>
                <a:gd name="T3" fmla="*/ 7 h 149"/>
                <a:gd name="T4" fmla="*/ 0 w 104"/>
                <a:gd name="T5" fmla="*/ 15 h 149"/>
                <a:gd name="T6" fmla="*/ 12 w 104"/>
                <a:gd name="T7" fmla="*/ 16 h 149"/>
                <a:gd name="T8" fmla="*/ 21 w 104"/>
                <a:gd name="T9" fmla="*/ 30 h 149"/>
                <a:gd name="T10" fmla="*/ 21 w 104"/>
                <a:gd name="T11" fmla="*/ 149 h 149"/>
                <a:gd name="T12" fmla="*/ 49 w 104"/>
                <a:gd name="T13" fmla="*/ 149 h 149"/>
                <a:gd name="T14" fmla="*/ 49 w 104"/>
                <a:gd name="T15" fmla="*/ 54 h 149"/>
                <a:gd name="T16" fmla="*/ 66 w 104"/>
                <a:gd name="T17" fmla="*/ 23 h 149"/>
                <a:gd name="T18" fmla="*/ 85 w 104"/>
                <a:gd name="T19" fmla="*/ 30 h 149"/>
                <a:gd name="T20" fmla="*/ 91 w 104"/>
                <a:gd name="T21" fmla="*/ 31 h 149"/>
                <a:gd name="T22" fmla="*/ 104 w 104"/>
                <a:gd name="T23" fmla="*/ 14 h 149"/>
                <a:gd name="T24" fmla="*/ 89 w 104"/>
                <a:gd name="T25" fmla="*/ 0 h 149"/>
                <a:gd name="T26" fmla="*/ 49 w 104"/>
                <a:gd name="T27" fmla="*/ 24 h 149"/>
                <a:gd name="T28" fmla="*/ 46 w 104"/>
                <a:gd name="T2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4" h="149">
                  <a:moveTo>
                    <a:pt x="46" y="0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7"/>
                    <a:pt x="21" y="19"/>
                    <a:pt x="21" y="30"/>
                  </a:cubicBezTo>
                  <a:cubicBezTo>
                    <a:pt x="21" y="149"/>
                    <a:pt x="21" y="149"/>
                    <a:pt x="21" y="149"/>
                  </a:cubicBezTo>
                  <a:cubicBezTo>
                    <a:pt x="49" y="149"/>
                    <a:pt x="49" y="149"/>
                    <a:pt x="49" y="149"/>
                  </a:cubicBezTo>
                  <a:cubicBezTo>
                    <a:pt x="49" y="54"/>
                    <a:pt x="49" y="54"/>
                    <a:pt x="49" y="54"/>
                  </a:cubicBezTo>
                  <a:cubicBezTo>
                    <a:pt x="49" y="31"/>
                    <a:pt x="59" y="23"/>
                    <a:pt x="66" y="23"/>
                  </a:cubicBezTo>
                  <a:cubicBezTo>
                    <a:pt x="71" y="23"/>
                    <a:pt x="76" y="25"/>
                    <a:pt x="85" y="30"/>
                  </a:cubicBezTo>
                  <a:cubicBezTo>
                    <a:pt x="87" y="31"/>
                    <a:pt x="89" y="31"/>
                    <a:pt x="91" y="31"/>
                  </a:cubicBezTo>
                  <a:cubicBezTo>
                    <a:pt x="98" y="31"/>
                    <a:pt x="104" y="24"/>
                    <a:pt x="104" y="14"/>
                  </a:cubicBezTo>
                  <a:cubicBezTo>
                    <a:pt x="104" y="8"/>
                    <a:pt x="100" y="0"/>
                    <a:pt x="89" y="0"/>
                  </a:cubicBezTo>
                  <a:cubicBezTo>
                    <a:pt x="78" y="0"/>
                    <a:pt x="69" y="6"/>
                    <a:pt x="49" y="24"/>
                  </a:cubicBezTo>
                  <a:lnTo>
                    <a:pt x="46" y="0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1036" name="Freeform 11"/>
            <p:cNvSpPr>
              <a:spLocks/>
            </p:cNvSpPr>
            <p:nvPr userDrawn="1"/>
          </p:nvSpPr>
          <p:spPr bwMode="gray">
            <a:xfrm>
              <a:off x="2362" y="1969"/>
              <a:ext cx="245" cy="352"/>
            </a:xfrm>
            <a:custGeom>
              <a:avLst/>
              <a:gdLst>
                <a:gd name="T0" fmla="*/ 46 w 104"/>
                <a:gd name="T1" fmla="*/ 0 h 149"/>
                <a:gd name="T2" fmla="*/ 49 w 104"/>
                <a:gd name="T3" fmla="*/ 24 h 149"/>
                <a:gd name="T4" fmla="*/ 89 w 104"/>
                <a:gd name="T5" fmla="*/ 0 h 149"/>
                <a:gd name="T6" fmla="*/ 104 w 104"/>
                <a:gd name="T7" fmla="*/ 15 h 149"/>
                <a:gd name="T8" fmla="*/ 91 w 104"/>
                <a:gd name="T9" fmla="*/ 31 h 149"/>
                <a:gd name="T10" fmla="*/ 85 w 104"/>
                <a:gd name="T11" fmla="*/ 30 h 149"/>
                <a:gd name="T12" fmla="*/ 66 w 104"/>
                <a:gd name="T13" fmla="*/ 23 h 149"/>
                <a:gd name="T14" fmla="*/ 49 w 104"/>
                <a:gd name="T15" fmla="*/ 54 h 149"/>
                <a:gd name="T16" fmla="*/ 49 w 104"/>
                <a:gd name="T17" fmla="*/ 149 h 149"/>
                <a:gd name="T18" fmla="*/ 21 w 104"/>
                <a:gd name="T19" fmla="*/ 149 h 149"/>
                <a:gd name="T20" fmla="*/ 21 w 104"/>
                <a:gd name="T21" fmla="*/ 30 h 149"/>
                <a:gd name="T22" fmla="*/ 12 w 104"/>
                <a:gd name="T23" fmla="*/ 16 h 149"/>
                <a:gd name="T24" fmla="*/ 0 w 104"/>
                <a:gd name="T25" fmla="*/ 15 h 149"/>
                <a:gd name="T26" fmla="*/ 0 w 104"/>
                <a:gd name="T27" fmla="*/ 7 h 149"/>
                <a:gd name="T28" fmla="*/ 46 w 104"/>
                <a:gd name="T2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4" h="149">
                  <a:moveTo>
                    <a:pt x="46" y="0"/>
                  </a:moveTo>
                  <a:cubicBezTo>
                    <a:pt x="49" y="24"/>
                    <a:pt x="49" y="24"/>
                    <a:pt x="49" y="24"/>
                  </a:cubicBezTo>
                  <a:cubicBezTo>
                    <a:pt x="69" y="7"/>
                    <a:pt x="78" y="0"/>
                    <a:pt x="89" y="0"/>
                  </a:cubicBezTo>
                  <a:cubicBezTo>
                    <a:pt x="100" y="0"/>
                    <a:pt x="104" y="8"/>
                    <a:pt x="104" y="15"/>
                  </a:cubicBezTo>
                  <a:cubicBezTo>
                    <a:pt x="104" y="24"/>
                    <a:pt x="98" y="31"/>
                    <a:pt x="91" y="31"/>
                  </a:cubicBezTo>
                  <a:cubicBezTo>
                    <a:pt x="89" y="31"/>
                    <a:pt x="87" y="31"/>
                    <a:pt x="85" y="30"/>
                  </a:cubicBezTo>
                  <a:cubicBezTo>
                    <a:pt x="76" y="25"/>
                    <a:pt x="71" y="23"/>
                    <a:pt x="66" y="23"/>
                  </a:cubicBezTo>
                  <a:cubicBezTo>
                    <a:pt x="59" y="23"/>
                    <a:pt x="49" y="31"/>
                    <a:pt x="49" y="54"/>
                  </a:cubicBezTo>
                  <a:cubicBezTo>
                    <a:pt x="49" y="149"/>
                    <a:pt x="49" y="149"/>
                    <a:pt x="49" y="149"/>
                  </a:cubicBezTo>
                  <a:cubicBezTo>
                    <a:pt x="21" y="149"/>
                    <a:pt x="21" y="149"/>
                    <a:pt x="21" y="149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19"/>
                    <a:pt x="20" y="18"/>
                    <a:pt x="12" y="1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0" y="7"/>
                    <a:pt x="0" y="7"/>
                  </a:cubicBezTo>
                  <a:lnTo>
                    <a:pt x="46" y="0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1037" name="Freeform 12"/>
            <p:cNvSpPr>
              <a:spLocks/>
            </p:cNvSpPr>
            <p:nvPr userDrawn="1"/>
          </p:nvSpPr>
          <p:spPr bwMode="gray">
            <a:xfrm>
              <a:off x="1896" y="1825"/>
              <a:ext cx="423" cy="508"/>
            </a:xfrm>
            <a:custGeom>
              <a:avLst/>
              <a:gdLst>
                <a:gd name="T0" fmla="*/ 174 w 179"/>
                <a:gd name="T1" fmla="*/ 12 h 215"/>
                <a:gd name="T2" fmla="*/ 111 w 179"/>
                <a:gd name="T3" fmla="*/ 0 h 215"/>
                <a:gd name="T4" fmla="*/ 27 w 179"/>
                <a:gd name="T5" fmla="*/ 31 h 215"/>
                <a:gd name="T6" fmla="*/ 0 w 179"/>
                <a:gd name="T7" fmla="*/ 109 h 215"/>
                <a:gd name="T8" fmla="*/ 28 w 179"/>
                <a:gd name="T9" fmla="*/ 190 h 215"/>
                <a:gd name="T10" fmla="*/ 109 w 179"/>
                <a:gd name="T11" fmla="*/ 215 h 215"/>
                <a:gd name="T12" fmla="*/ 175 w 179"/>
                <a:gd name="T13" fmla="*/ 201 h 215"/>
                <a:gd name="T14" fmla="*/ 179 w 179"/>
                <a:gd name="T15" fmla="*/ 151 h 215"/>
                <a:gd name="T16" fmla="*/ 170 w 179"/>
                <a:gd name="T17" fmla="*/ 151 h 215"/>
                <a:gd name="T18" fmla="*/ 108 w 179"/>
                <a:gd name="T19" fmla="*/ 205 h 215"/>
                <a:gd name="T20" fmla="*/ 33 w 179"/>
                <a:gd name="T21" fmla="*/ 108 h 215"/>
                <a:gd name="T22" fmla="*/ 108 w 179"/>
                <a:gd name="T23" fmla="*/ 10 h 215"/>
                <a:gd name="T24" fmla="*/ 165 w 179"/>
                <a:gd name="T25" fmla="*/ 58 h 215"/>
                <a:gd name="T26" fmla="*/ 174 w 179"/>
                <a:gd name="T27" fmla="*/ 58 h 215"/>
                <a:gd name="T28" fmla="*/ 174 w 179"/>
                <a:gd name="T29" fmla="*/ 12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9" h="215">
                  <a:moveTo>
                    <a:pt x="174" y="12"/>
                  </a:moveTo>
                  <a:cubicBezTo>
                    <a:pt x="161" y="5"/>
                    <a:pt x="138" y="0"/>
                    <a:pt x="111" y="0"/>
                  </a:cubicBezTo>
                  <a:cubicBezTo>
                    <a:pt x="74" y="0"/>
                    <a:pt x="45" y="11"/>
                    <a:pt x="27" y="31"/>
                  </a:cubicBezTo>
                  <a:cubicBezTo>
                    <a:pt x="10" y="50"/>
                    <a:pt x="0" y="75"/>
                    <a:pt x="0" y="109"/>
                  </a:cubicBezTo>
                  <a:cubicBezTo>
                    <a:pt x="0" y="144"/>
                    <a:pt x="10" y="172"/>
                    <a:pt x="28" y="190"/>
                  </a:cubicBezTo>
                  <a:cubicBezTo>
                    <a:pt x="47" y="208"/>
                    <a:pt x="76" y="215"/>
                    <a:pt x="109" y="215"/>
                  </a:cubicBezTo>
                  <a:cubicBezTo>
                    <a:pt x="133" y="215"/>
                    <a:pt x="161" y="209"/>
                    <a:pt x="175" y="201"/>
                  </a:cubicBezTo>
                  <a:cubicBezTo>
                    <a:pt x="179" y="151"/>
                    <a:pt x="179" y="151"/>
                    <a:pt x="179" y="151"/>
                  </a:cubicBezTo>
                  <a:cubicBezTo>
                    <a:pt x="170" y="151"/>
                    <a:pt x="170" y="151"/>
                    <a:pt x="170" y="151"/>
                  </a:cubicBezTo>
                  <a:cubicBezTo>
                    <a:pt x="162" y="182"/>
                    <a:pt x="147" y="205"/>
                    <a:pt x="108" y="205"/>
                  </a:cubicBezTo>
                  <a:cubicBezTo>
                    <a:pt x="46" y="205"/>
                    <a:pt x="33" y="144"/>
                    <a:pt x="33" y="108"/>
                  </a:cubicBezTo>
                  <a:cubicBezTo>
                    <a:pt x="33" y="59"/>
                    <a:pt x="53" y="10"/>
                    <a:pt x="108" y="10"/>
                  </a:cubicBezTo>
                  <a:cubicBezTo>
                    <a:pt x="139" y="10"/>
                    <a:pt x="160" y="23"/>
                    <a:pt x="165" y="58"/>
                  </a:cubicBezTo>
                  <a:cubicBezTo>
                    <a:pt x="174" y="58"/>
                    <a:pt x="174" y="58"/>
                    <a:pt x="174" y="58"/>
                  </a:cubicBezTo>
                  <a:lnTo>
                    <a:pt x="174" y="12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1038" name="Freeform 13"/>
            <p:cNvSpPr>
              <a:spLocks noEditPoints="1"/>
            </p:cNvSpPr>
            <p:nvPr userDrawn="1"/>
          </p:nvSpPr>
          <p:spPr bwMode="gray">
            <a:xfrm>
              <a:off x="2617" y="1969"/>
              <a:ext cx="337" cy="362"/>
            </a:xfrm>
            <a:custGeom>
              <a:avLst/>
              <a:gdLst>
                <a:gd name="T0" fmla="*/ 72 w 143"/>
                <a:gd name="T1" fmla="*/ 0 h 153"/>
                <a:gd name="T2" fmla="*/ 0 w 143"/>
                <a:gd name="T3" fmla="*/ 77 h 153"/>
                <a:gd name="T4" fmla="*/ 72 w 143"/>
                <a:gd name="T5" fmla="*/ 153 h 153"/>
                <a:gd name="T6" fmla="*/ 143 w 143"/>
                <a:gd name="T7" fmla="*/ 77 h 153"/>
                <a:gd name="T8" fmla="*/ 72 w 143"/>
                <a:gd name="T9" fmla="*/ 0 h 153"/>
                <a:gd name="T10" fmla="*/ 31 w 143"/>
                <a:gd name="T11" fmla="*/ 77 h 153"/>
                <a:gd name="T12" fmla="*/ 72 w 143"/>
                <a:gd name="T13" fmla="*/ 11 h 153"/>
                <a:gd name="T14" fmla="*/ 112 w 143"/>
                <a:gd name="T15" fmla="*/ 77 h 153"/>
                <a:gd name="T16" fmla="*/ 72 w 143"/>
                <a:gd name="T17" fmla="*/ 143 h 153"/>
                <a:gd name="T18" fmla="*/ 31 w 143"/>
                <a:gd name="T19" fmla="*/ 77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3" h="153">
                  <a:moveTo>
                    <a:pt x="72" y="0"/>
                  </a:moveTo>
                  <a:cubicBezTo>
                    <a:pt x="24" y="0"/>
                    <a:pt x="0" y="28"/>
                    <a:pt x="0" y="77"/>
                  </a:cubicBezTo>
                  <a:cubicBezTo>
                    <a:pt x="0" y="125"/>
                    <a:pt x="24" y="153"/>
                    <a:pt x="72" y="153"/>
                  </a:cubicBezTo>
                  <a:cubicBezTo>
                    <a:pt x="120" y="153"/>
                    <a:pt x="143" y="125"/>
                    <a:pt x="143" y="77"/>
                  </a:cubicBezTo>
                  <a:cubicBezTo>
                    <a:pt x="143" y="28"/>
                    <a:pt x="120" y="0"/>
                    <a:pt x="72" y="0"/>
                  </a:cubicBezTo>
                  <a:close/>
                  <a:moveTo>
                    <a:pt x="31" y="77"/>
                  </a:moveTo>
                  <a:cubicBezTo>
                    <a:pt x="31" y="36"/>
                    <a:pt x="44" y="11"/>
                    <a:pt x="72" y="11"/>
                  </a:cubicBezTo>
                  <a:cubicBezTo>
                    <a:pt x="99" y="11"/>
                    <a:pt x="112" y="36"/>
                    <a:pt x="112" y="77"/>
                  </a:cubicBezTo>
                  <a:cubicBezTo>
                    <a:pt x="112" y="118"/>
                    <a:pt x="99" y="143"/>
                    <a:pt x="72" y="143"/>
                  </a:cubicBezTo>
                  <a:cubicBezTo>
                    <a:pt x="44" y="143"/>
                    <a:pt x="31" y="118"/>
                    <a:pt x="31" y="77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1039" name="Freeform 14"/>
            <p:cNvSpPr>
              <a:spLocks noEditPoints="1"/>
            </p:cNvSpPr>
            <p:nvPr userDrawn="1"/>
          </p:nvSpPr>
          <p:spPr bwMode="gray">
            <a:xfrm>
              <a:off x="3002" y="1969"/>
              <a:ext cx="373" cy="522"/>
            </a:xfrm>
            <a:custGeom>
              <a:avLst/>
              <a:gdLst>
                <a:gd name="T0" fmla="*/ 49 w 158"/>
                <a:gd name="T1" fmla="*/ 54 h 221"/>
                <a:gd name="T2" fmla="*/ 53 w 158"/>
                <a:gd name="T3" fmla="*/ 37 h 221"/>
                <a:gd name="T4" fmla="*/ 88 w 158"/>
                <a:gd name="T5" fmla="*/ 16 h 221"/>
                <a:gd name="T6" fmla="*/ 127 w 158"/>
                <a:gd name="T7" fmla="*/ 75 h 221"/>
                <a:gd name="T8" fmla="*/ 83 w 158"/>
                <a:gd name="T9" fmla="*/ 143 h 221"/>
                <a:gd name="T10" fmla="*/ 51 w 158"/>
                <a:gd name="T11" fmla="*/ 121 h 221"/>
                <a:gd name="T12" fmla="*/ 49 w 158"/>
                <a:gd name="T13" fmla="*/ 103 h 221"/>
                <a:gd name="T14" fmla="*/ 49 w 158"/>
                <a:gd name="T15" fmla="*/ 54 h 221"/>
                <a:gd name="T16" fmla="*/ 0 w 158"/>
                <a:gd name="T17" fmla="*/ 7 h 221"/>
                <a:gd name="T18" fmla="*/ 0 w 158"/>
                <a:gd name="T19" fmla="*/ 15 h 221"/>
                <a:gd name="T20" fmla="*/ 11 w 158"/>
                <a:gd name="T21" fmla="*/ 16 h 221"/>
                <a:gd name="T22" fmla="*/ 21 w 158"/>
                <a:gd name="T23" fmla="*/ 30 h 221"/>
                <a:gd name="T24" fmla="*/ 21 w 158"/>
                <a:gd name="T25" fmla="*/ 221 h 221"/>
                <a:gd name="T26" fmla="*/ 49 w 158"/>
                <a:gd name="T27" fmla="*/ 221 h 221"/>
                <a:gd name="T28" fmla="*/ 49 w 158"/>
                <a:gd name="T29" fmla="*/ 146 h 221"/>
                <a:gd name="T30" fmla="*/ 83 w 158"/>
                <a:gd name="T31" fmla="*/ 153 h 221"/>
                <a:gd name="T32" fmla="*/ 158 w 158"/>
                <a:gd name="T33" fmla="*/ 73 h 221"/>
                <a:gd name="T34" fmla="*/ 100 w 158"/>
                <a:gd name="T35" fmla="*/ 0 h 221"/>
                <a:gd name="T36" fmla="*/ 49 w 158"/>
                <a:gd name="T37" fmla="*/ 22 h 221"/>
                <a:gd name="T38" fmla="*/ 45 w 158"/>
                <a:gd name="T39" fmla="*/ 0 h 221"/>
                <a:gd name="T40" fmla="*/ 0 w 158"/>
                <a:gd name="T41" fmla="*/ 7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8" h="221">
                  <a:moveTo>
                    <a:pt x="49" y="54"/>
                  </a:moveTo>
                  <a:cubicBezTo>
                    <a:pt x="49" y="47"/>
                    <a:pt x="50" y="42"/>
                    <a:pt x="53" y="37"/>
                  </a:cubicBezTo>
                  <a:cubicBezTo>
                    <a:pt x="60" y="23"/>
                    <a:pt x="72" y="16"/>
                    <a:pt x="88" y="16"/>
                  </a:cubicBezTo>
                  <a:cubicBezTo>
                    <a:pt x="100" y="16"/>
                    <a:pt x="127" y="24"/>
                    <a:pt x="127" y="75"/>
                  </a:cubicBezTo>
                  <a:cubicBezTo>
                    <a:pt x="127" y="119"/>
                    <a:pt x="113" y="143"/>
                    <a:pt x="83" y="143"/>
                  </a:cubicBezTo>
                  <a:cubicBezTo>
                    <a:pt x="68" y="143"/>
                    <a:pt x="56" y="135"/>
                    <a:pt x="51" y="121"/>
                  </a:cubicBezTo>
                  <a:cubicBezTo>
                    <a:pt x="49" y="116"/>
                    <a:pt x="49" y="110"/>
                    <a:pt x="49" y="103"/>
                  </a:cubicBezTo>
                  <a:lnTo>
                    <a:pt x="49" y="54"/>
                  </a:lnTo>
                  <a:close/>
                  <a:moveTo>
                    <a:pt x="0" y="7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9" y="18"/>
                    <a:pt x="21" y="19"/>
                    <a:pt x="21" y="30"/>
                  </a:cubicBezTo>
                  <a:cubicBezTo>
                    <a:pt x="21" y="221"/>
                    <a:pt x="21" y="221"/>
                    <a:pt x="21" y="221"/>
                  </a:cubicBezTo>
                  <a:cubicBezTo>
                    <a:pt x="49" y="221"/>
                    <a:pt x="49" y="221"/>
                    <a:pt x="49" y="221"/>
                  </a:cubicBezTo>
                  <a:cubicBezTo>
                    <a:pt x="49" y="146"/>
                    <a:pt x="49" y="146"/>
                    <a:pt x="49" y="146"/>
                  </a:cubicBezTo>
                  <a:cubicBezTo>
                    <a:pt x="55" y="150"/>
                    <a:pt x="69" y="153"/>
                    <a:pt x="83" y="153"/>
                  </a:cubicBezTo>
                  <a:cubicBezTo>
                    <a:pt x="123" y="153"/>
                    <a:pt x="158" y="135"/>
                    <a:pt x="158" y="73"/>
                  </a:cubicBezTo>
                  <a:cubicBezTo>
                    <a:pt x="158" y="52"/>
                    <a:pt x="154" y="0"/>
                    <a:pt x="100" y="0"/>
                  </a:cubicBezTo>
                  <a:cubicBezTo>
                    <a:pt x="78" y="0"/>
                    <a:pt x="61" y="15"/>
                    <a:pt x="49" y="22"/>
                  </a:cubicBezTo>
                  <a:cubicBezTo>
                    <a:pt x="45" y="0"/>
                    <a:pt x="45" y="0"/>
                    <a:pt x="45" y="0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1040" name="Freeform 15"/>
            <p:cNvSpPr>
              <a:spLocks noEditPoints="1"/>
            </p:cNvSpPr>
            <p:nvPr userDrawn="1"/>
          </p:nvSpPr>
          <p:spPr bwMode="gray">
            <a:xfrm>
              <a:off x="5480" y="1969"/>
              <a:ext cx="302" cy="364"/>
            </a:xfrm>
            <a:custGeom>
              <a:avLst/>
              <a:gdLst>
                <a:gd name="T0" fmla="*/ 116 w 128"/>
                <a:gd name="T1" fmla="*/ 71 h 154"/>
                <a:gd name="T2" fmla="*/ 31 w 128"/>
                <a:gd name="T3" fmla="*/ 71 h 154"/>
                <a:gd name="T4" fmla="*/ 74 w 128"/>
                <a:gd name="T5" fmla="*/ 138 h 154"/>
                <a:gd name="T6" fmla="*/ 113 w 128"/>
                <a:gd name="T7" fmla="*/ 115 h 154"/>
                <a:gd name="T8" fmla="*/ 123 w 128"/>
                <a:gd name="T9" fmla="*/ 120 h 154"/>
                <a:gd name="T10" fmla="*/ 68 w 128"/>
                <a:gd name="T11" fmla="*/ 153 h 154"/>
                <a:gd name="T12" fmla="*/ 0 w 128"/>
                <a:gd name="T13" fmla="*/ 78 h 154"/>
                <a:gd name="T14" fmla="*/ 68 w 128"/>
                <a:gd name="T15" fmla="*/ 0 h 154"/>
                <a:gd name="T16" fmla="*/ 128 w 128"/>
                <a:gd name="T17" fmla="*/ 60 h 154"/>
                <a:gd name="T18" fmla="*/ 116 w 128"/>
                <a:gd name="T19" fmla="*/ 71 h 154"/>
                <a:gd name="T20" fmla="*/ 31 w 128"/>
                <a:gd name="T21" fmla="*/ 60 h 154"/>
                <a:gd name="T22" fmla="*/ 66 w 128"/>
                <a:gd name="T23" fmla="*/ 11 h 154"/>
                <a:gd name="T24" fmla="*/ 97 w 128"/>
                <a:gd name="T25" fmla="*/ 50 h 154"/>
                <a:gd name="T26" fmla="*/ 87 w 128"/>
                <a:gd name="T27" fmla="*/ 60 h 154"/>
                <a:gd name="T28" fmla="*/ 31 w 128"/>
                <a:gd name="T29" fmla="*/ 6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8" h="154">
                  <a:moveTo>
                    <a:pt x="116" y="71"/>
                  </a:moveTo>
                  <a:cubicBezTo>
                    <a:pt x="31" y="71"/>
                    <a:pt x="31" y="71"/>
                    <a:pt x="31" y="71"/>
                  </a:cubicBezTo>
                  <a:cubicBezTo>
                    <a:pt x="30" y="102"/>
                    <a:pt x="37" y="138"/>
                    <a:pt x="74" y="138"/>
                  </a:cubicBezTo>
                  <a:cubicBezTo>
                    <a:pt x="94" y="138"/>
                    <a:pt x="105" y="128"/>
                    <a:pt x="113" y="115"/>
                  </a:cubicBezTo>
                  <a:cubicBezTo>
                    <a:pt x="123" y="120"/>
                    <a:pt x="123" y="120"/>
                    <a:pt x="123" y="120"/>
                  </a:cubicBezTo>
                  <a:cubicBezTo>
                    <a:pt x="114" y="139"/>
                    <a:pt x="97" y="153"/>
                    <a:pt x="68" y="153"/>
                  </a:cubicBezTo>
                  <a:cubicBezTo>
                    <a:pt x="20" y="154"/>
                    <a:pt x="0" y="125"/>
                    <a:pt x="0" y="78"/>
                  </a:cubicBezTo>
                  <a:cubicBezTo>
                    <a:pt x="0" y="33"/>
                    <a:pt x="22" y="0"/>
                    <a:pt x="68" y="0"/>
                  </a:cubicBezTo>
                  <a:cubicBezTo>
                    <a:pt x="123" y="0"/>
                    <a:pt x="128" y="42"/>
                    <a:pt x="128" y="60"/>
                  </a:cubicBezTo>
                  <a:cubicBezTo>
                    <a:pt x="128" y="70"/>
                    <a:pt x="123" y="71"/>
                    <a:pt x="116" y="71"/>
                  </a:cubicBezTo>
                  <a:close/>
                  <a:moveTo>
                    <a:pt x="31" y="60"/>
                  </a:moveTo>
                  <a:cubicBezTo>
                    <a:pt x="31" y="48"/>
                    <a:pt x="35" y="11"/>
                    <a:pt x="66" y="11"/>
                  </a:cubicBezTo>
                  <a:cubicBezTo>
                    <a:pt x="94" y="11"/>
                    <a:pt x="97" y="39"/>
                    <a:pt x="97" y="50"/>
                  </a:cubicBezTo>
                  <a:cubicBezTo>
                    <a:pt x="97" y="56"/>
                    <a:pt x="95" y="60"/>
                    <a:pt x="87" y="60"/>
                  </a:cubicBezTo>
                  <a:lnTo>
                    <a:pt x="31" y="60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1041" name="Freeform 16"/>
            <p:cNvSpPr>
              <a:spLocks noEditPoints="1"/>
            </p:cNvSpPr>
            <p:nvPr userDrawn="1"/>
          </p:nvSpPr>
          <p:spPr bwMode="gray">
            <a:xfrm>
              <a:off x="4360" y="1969"/>
              <a:ext cx="302" cy="364"/>
            </a:xfrm>
            <a:custGeom>
              <a:avLst/>
              <a:gdLst>
                <a:gd name="T0" fmla="*/ 117 w 128"/>
                <a:gd name="T1" fmla="*/ 71 h 154"/>
                <a:gd name="T2" fmla="*/ 31 w 128"/>
                <a:gd name="T3" fmla="*/ 71 h 154"/>
                <a:gd name="T4" fmla="*/ 75 w 128"/>
                <a:gd name="T5" fmla="*/ 138 h 154"/>
                <a:gd name="T6" fmla="*/ 113 w 128"/>
                <a:gd name="T7" fmla="*/ 115 h 154"/>
                <a:gd name="T8" fmla="*/ 123 w 128"/>
                <a:gd name="T9" fmla="*/ 120 h 154"/>
                <a:gd name="T10" fmla="*/ 69 w 128"/>
                <a:gd name="T11" fmla="*/ 153 h 154"/>
                <a:gd name="T12" fmla="*/ 0 w 128"/>
                <a:gd name="T13" fmla="*/ 78 h 154"/>
                <a:gd name="T14" fmla="*/ 68 w 128"/>
                <a:gd name="T15" fmla="*/ 0 h 154"/>
                <a:gd name="T16" fmla="*/ 128 w 128"/>
                <a:gd name="T17" fmla="*/ 60 h 154"/>
                <a:gd name="T18" fmla="*/ 117 w 128"/>
                <a:gd name="T19" fmla="*/ 71 h 154"/>
                <a:gd name="T20" fmla="*/ 31 w 128"/>
                <a:gd name="T21" fmla="*/ 60 h 154"/>
                <a:gd name="T22" fmla="*/ 67 w 128"/>
                <a:gd name="T23" fmla="*/ 11 h 154"/>
                <a:gd name="T24" fmla="*/ 98 w 128"/>
                <a:gd name="T25" fmla="*/ 50 h 154"/>
                <a:gd name="T26" fmla="*/ 87 w 128"/>
                <a:gd name="T27" fmla="*/ 60 h 154"/>
                <a:gd name="T28" fmla="*/ 31 w 128"/>
                <a:gd name="T29" fmla="*/ 6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8" h="154">
                  <a:moveTo>
                    <a:pt x="117" y="71"/>
                  </a:moveTo>
                  <a:cubicBezTo>
                    <a:pt x="31" y="71"/>
                    <a:pt x="31" y="71"/>
                    <a:pt x="31" y="71"/>
                  </a:cubicBezTo>
                  <a:cubicBezTo>
                    <a:pt x="30" y="102"/>
                    <a:pt x="38" y="138"/>
                    <a:pt x="75" y="138"/>
                  </a:cubicBezTo>
                  <a:cubicBezTo>
                    <a:pt x="94" y="138"/>
                    <a:pt x="105" y="128"/>
                    <a:pt x="113" y="115"/>
                  </a:cubicBezTo>
                  <a:cubicBezTo>
                    <a:pt x="123" y="120"/>
                    <a:pt x="123" y="120"/>
                    <a:pt x="123" y="120"/>
                  </a:cubicBezTo>
                  <a:cubicBezTo>
                    <a:pt x="114" y="139"/>
                    <a:pt x="97" y="153"/>
                    <a:pt x="69" y="153"/>
                  </a:cubicBezTo>
                  <a:cubicBezTo>
                    <a:pt x="20" y="154"/>
                    <a:pt x="0" y="125"/>
                    <a:pt x="0" y="78"/>
                  </a:cubicBezTo>
                  <a:cubicBezTo>
                    <a:pt x="0" y="33"/>
                    <a:pt x="22" y="0"/>
                    <a:pt x="68" y="0"/>
                  </a:cubicBezTo>
                  <a:cubicBezTo>
                    <a:pt x="123" y="0"/>
                    <a:pt x="128" y="42"/>
                    <a:pt x="128" y="60"/>
                  </a:cubicBezTo>
                  <a:cubicBezTo>
                    <a:pt x="128" y="70"/>
                    <a:pt x="123" y="71"/>
                    <a:pt x="117" y="71"/>
                  </a:cubicBezTo>
                  <a:close/>
                  <a:moveTo>
                    <a:pt x="31" y="60"/>
                  </a:moveTo>
                  <a:cubicBezTo>
                    <a:pt x="31" y="48"/>
                    <a:pt x="36" y="11"/>
                    <a:pt x="67" y="11"/>
                  </a:cubicBezTo>
                  <a:cubicBezTo>
                    <a:pt x="94" y="11"/>
                    <a:pt x="98" y="39"/>
                    <a:pt x="98" y="50"/>
                  </a:cubicBezTo>
                  <a:cubicBezTo>
                    <a:pt x="98" y="56"/>
                    <a:pt x="96" y="60"/>
                    <a:pt x="87" y="60"/>
                  </a:cubicBezTo>
                  <a:lnTo>
                    <a:pt x="31" y="60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1042" name="Freeform 17"/>
            <p:cNvSpPr>
              <a:spLocks/>
            </p:cNvSpPr>
            <p:nvPr userDrawn="1"/>
          </p:nvSpPr>
          <p:spPr bwMode="gray">
            <a:xfrm>
              <a:off x="3453" y="1825"/>
              <a:ext cx="319" cy="508"/>
            </a:xfrm>
            <a:custGeom>
              <a:avLst/>
              <a:gdLst>
                <a:gd name="T0" fmla="*/ 3 w 135"/>
                <a:gd name="T1" fmla="*/ 197 h 215"/>
                <a:gd name="T2" fmla="*/ 61 w 135"/>
                <a:gd name="T3" fmla="*/ 215 h 215"/>
                <a:gd name="T4" fmla="*/ 135 w 135"/>
                <a:gd name="T5" fmla="*/ 155 h 215"/>
                <a:gd name="T6" fmla="*/ 76 w 135"/>
                <a:gd name="T7" fmla="*/ 90 h 215"/>
                <a:gd name="T8" fmla="*/ 67 w 135"/>
                <a:gd name="T9" fmla="*/ 86 h 215"/>
                <a:gd name="T10" fmla="*/ 30 w 135"/>
                <a:gd name="T11" fmla="*/ 48 h 215"/>
                <a:gd name="T12" fmla="*/ 68 w 135"/>
                <a:gd name="T13" fmla="*/ 11 h 215"/>
                <a:gd name="T14" fmla="*/ 113 w 135"/>
                <a:gd name="T15" fmla="*/ 55 h 215"/>
                <a:gd name="T16" fmla="*/ 122 w 135"/>
                <a:gd name="T17" fmla="*/ 55 h 215"/>
                <a:gd name="T18" fmla="*/ 122 w 135"/>
                <a:gd name="T19" fmla="*/ 13 h 215"/>
                <a:gd name="T20" fmla="*/ 72 w 135"/>
                <a:gd name="T21" fmla="*/ 0 h 215"/>
                <a:gd name="T22" fmla="*/ 3 w 135"/>
                <a:gd name="T23" fmla="*/ 58 h 215"/>
                <a:gd name="T24" fmla="*/ 59 w 135"/>
                <a:gd name="T25" fmla="*/ 116 h 215"/>
                <a:gd name="T26" fmla="*/ 65 w 135"/>
                <a:gd name="T27" fmla="*/ 118 h 215"/>
                <a:gd name="T28" fmla="*/ 106 w 135"/>
                <a:gd name="T29" fmla="*/ 164 h 215"/>
                <a:gd name="T30" fmla="*/ 63 w 135"/>
                <a:gd name="T31" fmla="*/ 205 h 215"/>
                <a:gd name="T32" fmla="*/ 9 w 135"/>
                <a:gd name="T33" fmla="*/ 150 h 215"/>
                <a:gd name="T34" fmla="*/ 0 w 135"/>
                <a:gd name="T35" fmla="*/ 150 h 215"/>
                <a:gd name="T36" fmla="*/ 3 w 135"/>
                <a:gd name="T37" fmla="*/ 197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5" h="215">
                  <a:moveTo>
                    <a:pt x="3" y="197"/>
                  </a:moveTo>
                  <a:cubicBezTo>
                    <a:pt x="16" y="210"/>
                    <a:pt x="41" y="215"/>
                    <a:pt x="61" y="215"/>
                  </a:cubicBezTo>
                  <a:cubicBezTo>
                    <a:pt x="114" y="215"/>
                    <a:pt x="135" y="185"/>
                    <a:pt x="135" y="155"/>
                  </a:cubicBezTo>
                  <a:cubicBezTo>
                    <a:pt x="135" y="120"/>
                    <a:pt x="111" y="103"/>
                    <a:pt x="76" y="90"/>
                  </a:cubicBezTo>
                  <a:cubicBezTo>
                    <a:pt x="67" y="86"/>
                    <a:pt x="67" y="86"/>
                    <a:pt x="67" y="86"/>
                  </a:cubicBezTo>
                  <a:cubicBezTo>
                    <a:pt x="47" y="79"/>
                    <a:pt x="30" y="66"/>
                    <a:pt x="30" y="48"/>
                  </a:cubicBezTo>
                  <a:cubicBezTo>
                    <a:pt x="30" y="27"/>
                    <a:pt x="43" y="11"/>
                    <a:pt x="68" y="11"/>
                  </a:cubicBezTo>
                  <a:cubicBezTo>
                    <a:pt x="94" y="11"/>
                    <a:pt x="108" y="25"/>
                    <a:pt x="113" y="55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2" y="13"/>
                    <a:pt x="122" y="13"/>
                    <a:pt x="122" y="13"/>
                  </a:cubicBezTo>
                  <a:cubicBezTo>
                    <a:pt x="112" y="5"/>
                    <a:pt x="92" y="0"/>
                    <a:pt x="72" y="0"/>
                  </a:cubicBezTo>
                  <a:cubicBezTo>
                    <a:pt x="35" y="0"/>
                    <a:pt x="3" y="18"/>
                    <a:pt x="3" y="58"/>
                  </a:cubicBezTo>
                  <a:cubicBezTo>
                    <a:pt x="3" y="89"/>
                    <a:pt x="28" y="105"/>
                    <a:pt x="59" y="116"/>
                  </a:cubicBezTo>
                  <a:cubicBezTo>
                    <a:pt x="65" y="118"/>
                    <a:pt x="65" y="118"/>
                    <a:pt x="65" y="118"/>
                  </a:cubicBezTo>
                  <a:cubicBezTo>
                    <a:pt x="78" y="123"/>
                    <a:pt x="106" y="137"/>
                    <a:pt x="106" y="164"/>
                  </a:cubicBezTo>
                  <a:cubicBezTo>
                    <a:pt x="106" y="189"/>
                    <a:pt x="90" y="205"/>
                    <a:pt x="63" y="205"/>
                  </a:cubicBezTo>
                  <a:cubicBezTo>
                    <a:pt x="35" y="205"/>
                    <a:pt x="17" y="183"/>
                    <a:pt x="9" y="150"/>
                  </a:cubicBezTo>
                  <a:cubicBezTo>
                    <a:pt x="0" y="150"/>
                    <a:pt x="0" y="150"/>
                    <a:pt x="0" y="150"/>
                  </a:cubicBezTo>
                  <a:lnTo>
                    <a:pt x="3" y="197"/>
                  </a:ln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1043" name="Freeform 18"/>
            <p:cNvSpPr>
              <a:spLocks/>
            </p:cNvSpPr>
            <p:nvPr userDrawn="1"/>
          </p:nvSpPr>
          <p:spPr bwMode="gray">
            <a:xfrm>
              <a:off x="5130" y="1969"/>
              <a:ext cx="293" cy="364"/>
            </a:xfrm>
            <a:custGeom>
              <a:avLst/>
              <a:gdLst>
                <a:gd name="T0" fmla="*/ 31 w 124"/>
                <a:gd name="T1" fmla="*/ 73 h 154"/>
                <a:gd name="T2" fmla="*/ 75 w 124"/>
                <a:gd name="T3" fmla="*/ 138 h 154"/>
                <a:gd name="T4" fmla="*/ 113 w 124"/>
                <a:gd name="T5" fmla="*/ 115 h 154"/>
                <a:gd name="T6" fmla="*/ 123 w 124"/>
                <a:gd name="T7" fmla="*/ 120 h 154"/>
                <a:gd name="T8" fmla="*/ 69 w 124"/>
                <a:gd name="T9" fmla="*/ 153 h 154"/>
                <a:gd name="T10" fmla="*/ 0 w 124"/>
                <a:gd name="T11" fmla="*/ 78 h 154"/>
                <a:gd name="T12" fmla="*/ 72 w 124"/>
                <a:gd name="T13" fmla="*/ 0 h 154"/>
                <a:gd name="T14" fmla="*/ 124 w 124"/>
                <a:gd name="T15" fmla="*/ 29 h 154"/>
                <a:gd name="T16" fmla="*/ 106 w 124"/>
                <a:gd name="T17" fmla="*/ 44 h 154"/>
                <a:gd name="T18" fmla="*/ 97 w 124"/>
                <a:gd name="T19" fmla="*/ 37 h 154"/>
                <a:gd name="T20" fmla="*/ 69 w 124"/>
                <a:gd name="T21" fmla="*/ 11 h 154"/>
                <a:gd name="T22" fmla="*/ 31 w 124"/>
                <a:gd name="T23" fmla="*/ 73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4" h="154">
                  <a:moveTo>
                    <a:pt x="31" y="73"/>
                  </a:moveTo>
                  <a:cubicBezTo>
                    <a:pt x="30" y="103"/>
                    <a:pt x="38" y="138"/>
                    <a:pt x="75" y="138"/>
                  </a:cubicBezTo>
                  <a:cubicBezTo>
                    <a:pt x="94" y="138"/>
                    <a:pt x="105" y="128"/>
                    <a:pt x="113" y="115"/>
                  </a:cubicBezTo>
                  <a:cubicBezTo>
                    <a:pt x="123" y="120"/>
                    <a:pt x="123" y="120"/>
                    <a:pt x="123" y="120"/>
                  </a:cubicBezTo>
                  <a:cubicBezTo>
                    <a:pt x="114" y="139"/>
                    <a:pt x="97" y="153"/>
                    <a:pt x="69" y="153"/>
                  </a:cubicBezTo>
                  <a:cubicBezTo>
                    <a:pt x="20" y="154"/>
                    <a:pt x="0" y="125"/>
                    <a:pt x="0" y="78"/>
                  </a:cubicBezTo>
                  <a:cubicBezTo>
                    <a:pt x="0" y="38"/>
                    <a:pt x="18" y="0"/>
                    <a:pt x="72" y="0"/>
                  </a:cubicBezTo>
                  <a:cubicBezTo>
                    <a:pt x="104" y="0"/>
                    <a:pt x="124" y="15"/>
                    <a:pt x="124" y="29"/>
                  </a:cubicBezTo>
                  <a:cubicBezTo>
                    <a:pt x="124" y="40"/>
                    <a:pt x="112" y="44"/>
                    <a:pt x="106" y="44"/>
                  </a:cubicBezTo>
                  <a:cubicBezTo>
                    <a:pt x="101" y="44"/>
                    <a:pt x="99" y="41"/>
                    <a:pt x="97" y="37"/>
                  </a:cubicBezTo>
                  <a:cubicBezTo>
                    <a:pt x="91" y="20"/>
                    <a:pt x="83" y="11"/>
                    <a:pt x="69" y="11"/>
                  </a:cubicBezTo>
                  <a:cubicBezTo>
                    <a:pt x="48" y="11"/>
                    <a:pt x="31" y="28"/>
                    <a:pt x="31" y="73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1044" name="Freeform 19"/>
            <p:cNvSpPr>
              <a:spLocks/>
            </p:cNvSpPr>
            <p:nvPr userDrawn="1"/>
          </p:nvSpPr>
          <p:spPr bwMode="gray">
            <a:xfrm>
              <a:off x="3828" y="1969"/>
              <a:ext cx="296" cy="364"/>
            </a:xfrm>
            <a:custGeom>
              <a:avLst/>
              <a:gdLst>
                <a:gd name="T0" fmla="*/ 31 w 125"/>
                <a:gd name="T1" fmla="*/ 73 h 154"/>
                <a:gd name="T2" fmla="*/ 75 w 125"/>
                <a:gd name="T3" fmla="*/ 138 h 154"/>
                <a:gd name="T4" fmla="*/ 114 w 125"/>
                <a:gd name="T5" fmla="*/ 115 h 154"/>
                <a:gd name="T6" fmla="*/ 123 w 125"/>
                <a:gd name="T7" fmla="*/ 120 h 154"/>
                <a:gd name="T8" fmla="*/ 69 w 125"/>
                <a:gd name="T9" fmla="*/ 153 h 154"/>
                <a:gd name="T10" fmla="*/ 0 w 125"/>
                <a:gd name="T11" fmla="*/ 78 h 154"/>
                <a:gd name="T12" fmla="*/ 73 w 125"/>
                <a:gd name="T13" fmla="*/ 0 h 154"/>
                <a:gd name="T14" fmla="*/ 125 w 125"/>
                <a:gd name="T15" fmla="*/ 29 h 154"/>
                <a:gd name="T16" fmla="*/ 107 w 125"/>
                <a:gd name="T17" fmla="*/ 44 h 154"/>
                <a:gd name="T18" fmla="*/ 98 w 125"/>
                <a:gd name="T19" fmla="*/ 37 h 154"/>
                <a:gd name="T20" fmla="*/ 69 w 125"/>
                <a:gd name="T21" fmla="*/ 11 h 154"/>
                <a:gd name="T22" fmla="*/ 31 w 125"/>
                <a:gd name="T23" fmla="*/ 73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5" h="154">
                  <a:moveTo>
                    <a:pt x="31" y="73"/>
                  </a:moveTo>
                  <a:cubicBezTo>
                    <a:pt x="31" y="103"/>
                    <a:pt x="39" y="138"/>
                    <a:pt x="75" y="138"/>
                  </a:cubicBezTo>
                  <a:cubicBezTo>
                    <a:pt x="94" y="138"/>
                    <a:pt x="106" y="128"/>
                    <a:pt x="114" y="115"/>
                  </a:cubicBezTo>
                  <a:cubicBezTo>
                    <a:pt x="123" y="120"/>
                    <a:pt x="123" y="120"/>
                    <a:pt x="123" y="120"/>
                  </a:cubicBezTo>
                  <a:cubicBezTo>
                    <a:pt x="114" y="139"/>
                    <a:pt x="98" y="153"/>
                    <a:pt x="69" y="153"/>
                  </a:cubicBezTo>
                  <a:cubicBezTo>
                    <a:pt x="21" y="154"/>
                    <a:pt x="0" y="125"/>
                    <a:pt x="0" y="78"/>
                  </a:cubicBezTo>
                  <a:cubicBezTo>
                    <a:pt x="0" y="38"/>
                    <a:pt x="19" y="0"/>
                    <a:pt x="73" y="0"/>
                  </a:cubicBezTo>
                  <a:cubicBezTo>
                    <a:pt x="105" y="0"/>
                    <a:pt x="125" y="15"/>
                    <a:pt x="125" y="29"/>
                  </a:cubicBezTo>
                  <a:cubicBezTo>
                    <a:pt x="125" y="40"/>
                    <a:pt x="113" y="44"/>
                    <a:pt x="107" y="44"/>
                  </a:cubicBezTo>
                  <a:cubicBezTo>
                    <a:pt x="101" y="44"/>
                    <a:pt x="100" y="41"/>
                    <a:pt x="98" y="37"/>
                  </a:cubicBezTo>
                  <a:cubicBezTo>
                    <a:pt x="92" y="20"/>
                    <a:pt x="83" y="11"/>
                    <a:pt x="69" y="11"/>
                  </a:cubicBezTo>
                  <a:cubicBezTo>
                    <a:pt x="49" y="11"/>
                    <a:pt x="31" y="28"/>
                    <a:pt x="31" y="73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1045" name="Freeform 20"/>
            <p:cNvSpPr>
              <a:spLocks/>
            </p:cNvSpPr>
            <p:nvPr userDrawn="1"/>
          </p:nvSpPr>
          <p:spPr bwMode="gray">
            <a:xfrm>
              <a:off x="4707" y="1969"/>
              <a:ext cx="345" cy="352"/>
            </a:xfrm>
            <a:custGeom>
              <a:avLst/>
              <a:gdLst>
                <a:gd name="T0" fmla="*/ 21 w 146"/>
                <a:gd name="T1" fmla="*/ 30 h 149"/>
                <a:gd name="T2" fmla="*/ 20 w 146"/>
                <a:gd name="T3" fmla="*/ 149 h 149"/>
                <a:gd name="T4" fmla="*/ 48 w 146"/>
                <a:gd name="T5" fmla="*/ 149 h 149"/>
                <a:gd name="T6" fmla="*/ 49 w 146"/>
                <a:gd name="T7" fmla="*/ 54 h 149"/>
                <a:gd name="T8" fmla="*/ 52 w 146"/>
                <a:gd name="T9" fmla="*/ 38 h 149"/>
                <a:gd name="T10" fmla="*/ 87 w 146"/>
                <a:gd name="T11" fmla="*/ 16 h 149"/>
                <a:gd name="T12" fmla="*/ 118 w 146"/>
                <a:gd name="T13" fmla="*/ 53 h 149"/>
                <a:gd name="T14" fmla="*/ 119 w 146"/>
                <a:gd name="T15" fmla="*/ 149 h 149"/>
                <a:gd name="T16" fmla="*/ 146 w 146"/>
                <a:gd name="T17" fmla="*/ 149 h 149"/>
                <a:gd name="T18" fmla="*/ 146 w 146"/>
                <a:gd name="T19" fmla="*/ 47 h 149"/>
                <a:gd name="T20" fmla="*/ 103 w 146"/>
                <a:gd name="T21" fmla="*/ 0 h 149"/>
                <a:gd name="T22" fmla="*/ 48 w 146"/>
                <a:gd name="T23" fmla="*/ 23 h 149"/>
                <a:gd name="T24" fmla="*/ 44 w 146"/>
                <a:gd name="T25" fmla="*/ 0 h 149"/>
                <a:gd name="T26" fmla="*/ 0 w 146"/>
                <a:gd name="T27" fmla="*/ 8 h 149"/>
                <a:gd name="T28" fmla="*/ 0 w 146"/>
                <a:gd name="T29" fmla="*/ 15 h 149"/>
                <a:gd name="T30" fmla="*/ 11 w 146"/>
                <a:gd name="T31" fmla="*/ 16 h 149"/>
                <a:gd name="T32" fmla="*/ 21 w 146"/>
                <a:gd name="T33" fmla="*/ 3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6" h="149">
                  <a:moveTo>
                    <a:pt x="21" y="30"/>
                  </a:moveTo>
                  <a:cubicBezTo>
                    <a:pt x="20" y="149"/>
                    <a:pt x="20" y="149"/>
                    <a:pt x="20" y="149"/>
                  </a:cubicBezTo>
                  <a:cubicBezTo>
                    <a:pt x="48" y="149"/>
                    <a:pt x="48" y="149"/>
                    <a:pt x="48" y="149"/>
                  </a:cubicBezTo>
                  <a:cubicBezTo>
                    <a:pt x="49" y="54"/>
                    <a:pt x="49" y="54"/>
                    <a:pt x="49" y="54"/>
                  </a:cubicBezTo>
                  <a:cubicBezTo>
                    <a:pt x="49" y="47"/>
                    <a:pt x="49" y="42"/>
                    <a:pt x="52" y="38"/>
                  </a:cubicBezTo>
                  <a:cubicBezTo>
                    <a:pt x="58" y="26"/>
                    <a:pt x="71" y="16"/>
                    <a:pt x="87" y="16"/>
                  </a:cubicBezTo>
                  <a:cubicBezTo>
                    <a:pt x="107" y="16"/>
                    <a:pt x="118" y="28"/>
                    <a:pt x="118" y="53"/>
                  </a:cubicBezTo>
                  <a:cubicBezTo>
                    <a:pt x="119" y="149"/>
                    <a:pt x="119" y="149"/>
                    <a:pt x="119" y="149"/>
                  </a:cubicBezTo>
                  <a:cubicBezTo>
                    <a:pt x="146" y="149"/>
                    <a:pt x="146" y="149"/>
                    <a:pt x="146" y="149"/>
                  </a:cubicBezTo>
                  <a:cubicBezTo>
                    <a:pt x="146" y="47"/>
                    <a:pt x="146" y="47"/>
                    <a:pt x="146" y="47"/>
                  </a:cubicBezTo>
                  <a:cubicBezTo>
                    <a:pt x="146" y="17"/>
                    <a:pt x="130" y="0"/>
                    <a:pt x="103" y="0"/>
                  </a:cubicBezTo>
                  <a:cubicBezTo>
                    <a:pt x="81" y="0"/>
                    <a:pt x="67" y="11"/>
                    <a:pt x="48" y="23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9" y="18"/>
                    <a:pt x="21" y="19"/>
                    <a:pt x="21" y="30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1046" name="Oval 21"/>
            <p:cNvSpPr>
              <a:spLocks noChangeArrowheads="1"/>
            </p:cNvSpPr>
            <p:nvPr userDrawn="1"/>
          </p:nvSpPr>
          <p:spPr bwMode="gray">
            <a:xfrm>
              <a:off x="4197" y="1821"/>
              <a:ext cx="85" cy="85"/>
            </a:xfrm>
            <a:prstGeom prst="ellipse">
              <a:avLst/>
            </a:pr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  <p:sp>
          <p:nvSpPr>
            <p:cNvPr id="1047" name="Freeform 22"/>
            <p:cNvSpPr>
              <a:spLocks/>
            </p:cNvSpPr>
            <p:nvPr userDrawn="1"/>
          </p:nvSpPr>
          <p:spPr bwMode="gray">
            <a:xfrm>
              <a:off x="4159" y="1969"/>
              <a:ext cx="114" cy="352"/>
            </a:xfrm>
            <a:custGeom>
              <a:avLst/>
              <a:gdLst>
                <a:gd name="T0" fmla="*/ 20 w 48"/>
                <a:gd name="T1" fmla="*/ 30 h 149"/>
                <a:gd name="T2" fmla="*/ 20 w 48"/>
                <a:gd name="T3" fmla="*/ 149 h 149"/>
                <a:gd name="T4" fmla="*/ 48 w 48"/>
                <a:gd name="T5" fmla="*/ 149 h 149"/>
                <a:gd name="T6" fmla="*/ 48 w 48"/>
                <a:gd name="T7" fmla="*/ 2 h 149"/>
                <a:gd name="T8" fmla="*/ 46 w 48"/>
                <a:gd name="T9" fmla="*/ 0 h 149"/>
                <a:gd name="T10" fmla="*/ 0 w 48"/>
                <a:gd name="T11" fmla="*/ 8 h 149"/>
                <a:gd name="T12" fmla="*/ 0 w 48"/>
                <a:gd name="T13" fmla="*/ 15 h 149"/>
                <a:gd name="T14" fmla="*/ 11 w 48"/>
                <a:gd name="T15" fmla="*/ 17 h 149"/>
                <a:gd name="T16" fmla="*/ 20 w 48"/>
                <a:gd name="T17" fmla="*/ 3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49">
                  <a:moveTo>
                    <a:pt x="20" y="30"/>
                  </a:moveTo>
                  <a:cubicBezTo>
                    <a:pt x="20" y="149"/>
                    <a:pt x="20" y="149"/>
                    <a:pt x="20" y="149"/>
                  </a:cubicBezTo>
                  <a:cubicBezTo>
                    <a:pt x="48" y="149"/>
                    <a:pt x="48" y="149"/>
                    <a:pt x="48" y="149"/>
                  </a:cubicBezTo>
                  <a:cubicBezTo>
                    <a:pt x="48" y="2"/>
                    <a:pt x="48" y="2"/>
                    <a:pt x="48" y="2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9" y="18"/>
                    <a:pt x="20" y="19"/>
                    <a:pt x="20" y="30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67676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182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ransition spd="slow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300"/>
        </a:spcBef>
        <a:spcAft>
          <a:spcPts val="600"/>
        </a:spcAft>
        <a:buClr>
          <a:schemeClr val="accent2"/>
        </a:buClr>
        <a:buSzPct val="110000"/>
        <a:buFont typeface="Arial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66700" indent="-266700" algn="l" defTabSz="914400" rtl="0" eaLnBrk="1" latinLnBrk="0" hangingPunct="1">
        <a:spcBef>
          <a:spcPts val="300"/>
        </a:spcBef>
        <a:spcAft>
          <a:spcPts val="600"/>
        </a:spcAft>
        <a:buClr>
          <a:srgbClr val="6BC200"/>
        </a:buClr>
        <a:buSzPct val="11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2925" indent="-276225" algn="l" defTabSz="914400" rtl="0" eaLnBrk="1" latinLnBrk="0" hangingPunct="1">
        <a:spcBef>
          <a:spcPts val="300"/>
        </a:spcBef>
        <a:spcAft>
          <a:spcPts val="600"/>
        </a:spcAft>
        <a:buClr>
          <a:srgbClr val="6BC200"/>
        </a:buClr>
        <a:buSzPct val="11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09625" indent="-266700" algn="l" defTabSz="914400" rtl="0" eaLnBrk="1" latinLnBrk="0" hangingPunct="1">
        <a:spcBef>
          <a:spcPts val="300"/>
        </a:spcBef>
        <a:spcAft>
          <a:spcPts val="600"/>
        </a:spcAft>
        <a:buClr>
          <a:srgbClr val="6BC200"/>
        </a:buClr>
        <a:buSzPct val="11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76325" indent="-266700" algn="l" defTabSz="914400" rtl="0" eaLnBrk="1" latinLnBrk="0" hangingPunct="1">
        <a:spcBef>
          <a:spcPts val="300"/>
        </a:spcBef>
        <a:spcAft>
          <a:spcPts val="600"/>
        </a:spcAft>
        <a:buClr>
          <a:srgbClr val="6BC200"/>
        </a:buClr>
        <a:buSzPct val="11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 bwMode="gray"/>
        <p:txBody>
          <a:bodyPr/>
          <a:lstStyle/>
          <a:p>
            <a:r>
              <a:rPr lang="en-US" dirty="0" smtClean="0">
                <a:solidFill>
                  <a:srgbClr val="4D4D4D"/>
                </a:solidFill>
              </a:rPr>
              <a:t>Page </a:t>
            </a:r>
            <a:fld id="{87F334AE-4EAC-4C2D-A638-92A76F09FCC4}" type="slidenum">
              <a:rPr lang="en-US" smtClean="0">
                <a:solidFill>
                  <a:srgbClr val="4D4D4D"/>
                </a:solidFill>
              </a:rPr>
              <a:pPr/>
              <a:t>1</a:t>
            </a:fld>
            <a:endParaRPr lang="en-US" dirty="0">
              <a:solidFill>
                <a:srgbClr val="4D4D4D"/>
              </a:solidFill>
            </a:endParaRPr>
          </a:p>
        </p:txBody>
      </p:sp>
      <p:sp>
        <p:nvSpPr>
          <p:cNvPr id="7" name="TextBox 6"/>
          <p:cNvSpPr txBox="1"/>
          <p:nvPr/>
        </p:nvSpPr>
        <p:spPr bwMode="gray">
          <a:xfrm>
            <a:off x="457200" y="1905000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endParaRPr lang="en-US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40936"/>
            <a:ext cx="6092825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 bwMode="gray">
          <a:xfrm>
            <a:off x="762000" y="5410200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endParaRPr lang="en-US" dirty="0" smtClean="0"/>
          </a:p>
        </p:txBody>
      </p:sp>
      <p:sp>
        <p:nvSpPr>
          <p:cNvPr id="13" name="TextBox 12"/>
          <p:cNvSpPr txBox="1"/>
          <p:nvPr/>
        </p:nvSpPr>
        <p:spPr bwMode="gray">
          <a:xfrm>
            <a:off x="609601" y="5093385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endParaRPr lang="en-US" dirty="0" smtClean="0"/>
          </a:p>
        </p:txBody>
      </p:sp>
      <p:sp>
        <p:nvSpPr>
          <p:cNvPr id="15" name="Titel 2"/>
          <p:cNvSpPr txBox="1">
            <a:spLocks/>
          </p:cNvSpPr>
          <p:nvPr/>
        </p:nvSpPr>
        <p:spPr bwMode="gray">
          <a:xfrm>
            <a:off x="329325" y="637696"/>
            <a:ext cx="7348665" cy="485109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122145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EPA Registration Review Update on Neonicotinoid Insecticides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943240" y="2849528"/>
            <a:ext cx="1835274" cy="524534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vert="horz" wrap="square" lIns="0" tIns="0" rIns="0" bIns="0" rtlCol="0">
            <a:noAutofit/>
          </a:bodyPr>
          <a:lstStyle/>
          <a:p>
            <a:pPr algn="ctr"/>
            <a:r>
              <a:rPr lang="en-US" sz="1100" dirty="0"/>
              <a:t>FRN published on May 2017. Public comment period finished on Jul 26, 2017 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867399" y="2940925"/>
            <a:ext cx="10125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791199" y="3290685"/>
            <a:ext cx="1088773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257799" y="3860814"/>
            <a:ext cx="157773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 bwMode="gray">
          <a:xfrm>
            <a:off x="6943240" y="3493167"/>
            <a:ext cx="1835274" cy="524534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vert="horz" wrap="square" lIns="0" tIns="0" rIns="0" bIns="0" rtlCol="0">
            <a:noAutofit/>
          </a:bodyPr>
          <a:lstStyle/>
          <a:p>
            <a:pPr algn="ctr"/>
            <a:r>
              <a:rPr lang="en-US" sz="1100" dirty="0"/>
              <a:t>FRN published on Sep 12,  2017. Public comment period finished on Nov 13, 2017 </a:t>
            </a:r>
          </a:p>
        </p:txBody>
      </p:sp>
      <p:sp>
        <p:nvSpPr>
          <p:cNvPr id="21" name="TextBox 20"/>
          <p:cNvSpPr txBox="1"/>
          <p:nvPr/>
        </p:nvSpPr>
        <p:spPr bwMode="gray">
          <a:xfrm>
            <a:off x="6943240" y="2381088"/>
            <a:ext cx="1835274" cy="26226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vert="horz" wrap="square" lIns="0" tIns="0" rIns="0" bIns="0" rtlCol="0">
            <a:noAutofit/>
          </a:bodyPr>
          <a:lstStyle/>
          <a:p>
            <a:r>
              <a:rPr lang="en-US" sz="1100" dirty="0"/>
              <a:t> </a:t>
            </a:r>
            <a:r>
              <a:rPr lang="en-US" sz="1100" dirty="0" smtClean="0"/>
              <a:t> Issued in 2016</a:t>
            </a:r>
            <a:endParaRPr lang="en-US" sz="1100" dirty="0"/>
          </a:p>
        </p:txBody>
      </p:sp>
      <p:cxnSp>
        <p:nvCxnSpPr>
          <p:cNvPr id="22" name="Straight Arrow Connector 21"/>
          <p:cNvCxnSpPr>
            <a:endCxn id="21" idx="1"/>
          </p:cNvCxnSpPr>
          <p:nvPr/>
        </p:nvCxnSpPr>
        <p:spPr>
          <a:xfrm flipV="1">
            <a:off x="5867400" y="2512222"/>
            <a:ext cx="1075840" cy="24506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315199" y="4007277"/>
            <a:ext cx="1564773" cy="27400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315199" y="3493167"/>
            <a:ext cx="1564773" cy="78811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 bwMode="gray">
          <a:xfrm>
            <a:off x="6943240" y="4141254"/>
            <a:ext cx="1835274" cy="524534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vert="horz" wrap="square" lIns="0" tIns="0" rIns="0" bIns="0" rtlCol="0">
            <a:noAutofit/>
          </a:bodyPr>
          <a:lstStyle/>
          <a:p>
            <a:r>
              <a:rPr lang="en-US" sz="1100" dirty="0" smtClean="0"/>
              <a:t>  Awaited. Expected soon</a:t>
            </a:r>
            <a:endParaRPr lang="en-US" sz="1100" dirty="0"/>
          </a:p>
        </p:txBody>
      </p:sp>
      <p:sp>
        <p:nvSpPr>
          <p:cNvPr id="29" name="Text Placeholder 6"/>
          <p:cNvSpPr txBox="1">
            <a:spLocks/>
          </p:cNvSpPr>
          <p:nvPr/>
        </p:nvSpPr>
        <p:spPr bwMode="gray">
          <a:xfrm>
            <a:off x="494146" y="1599858"/>
            <a:ext cx="8414630" cy="335349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1221456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110000"/>
              <a:buFont typeface="Arial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1221456" rtl="0" eaLnBrk="1" latinLnBrk="0" hangingPunct="1">
              <a:spcBef>
                <a:spcPts val="200"/>
              </a:spcBef>
              <a:spcAft>
                <a:spcPts val="300"/>
              </a:spcAft>
              <a:buClr>
                <a:schemeClr val="accent1"/>
              </a:buClr>
              <a:buSzPct val="11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216000" algn="l" defTabSz="1221456" rtl="0" eaLnBrk="1" latinLnBrk="0" hangingPunct="1">
              <a:spcBef>
                <a:spcPts val="200"/>
              </a:spcBef>
              <a:spcAft>
                <a:spcPts val="300"/>
              </a:spcAft>
              <a:buClr>
                <a:srgbClr val="6BC200"/>
              </a:buClr>
              <a:buSzPct val="11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00" indent="-216000" algn="l" defTabSz="1221456" rtl="0" eaLnBrk="1" latinLnBrk="0" hangingPunct="1">
              <a:spcBef>
                <a:spcPts val="200"/>
              </a:spcBef>
              <a:spcAft>
                <a:spcPts val="300"/>
              </a:spcAft>
              <a:buClr>
                <a:schemeClr val="accent5"/>
              </a:buClr>
              <a:buSzPct val="11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000" indent="-216000" algn="l" defTabSz="1221456" rtl="0" eaLnBrk="1" latinLnBrk="0" hangingPunct="1">
              <a:spcBef>
                <a:spcPts val="200"/>
              </a:spcBef>
              <a:spcAft>
                <a:spcPts val="300"/>
              </a:spcAft>
              <a:buClr>
                <a:schemeClr val="accent6"/>
              </a:buClr>
              <a:buSzPct val="11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64000" indent="-216000" algn="l" defTabSz="1221456" rtl="0" eaLnBrk="1" latinLnBrk="0" hangingPunct="1">
              <a:spcBef>
                <a:spcPts val="200"/>
              </a:spcBef>
              <a:spcAft>
                <a:spcPts val="300"/>
              </a:spcAft>
              <a:buClr>
                <a:schemeClr val="accent6"/>
              </a:buClr>
              <a:buSzPct val="11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64000" indent="-216000" algn="l" defTabSz="1221456" rtl="0" eaLnBrk="1" latinLnBrk="0" hangingPunct="1">
              <a:spcBef>
                <a:spcPts val="200"/>
              </a:spcBef>
              <a:spcAft>
                <a:spcPts val="300"/>
              </a:spcAft>
              <a:buClr>
                <a:schemeClr val="accent6"/>
              </a:buClr>
              <a:buSzPct val="11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4000" indent="-216000" algn="l" defTabSz="1221456" rtl="0" eaLnBrk="1" latinLnBrk="0" hangingPunct="1">
              <a:spcBef>
                <a:spcPts val="200"/>
              </a:spcBef>
              <a:spcAft>
                <a:spcPts val="300"/>
              </a:spcAft>
              <a:buClr>
                <a:schemeClr val="accent6"/>
              </a:buClr>
              <a:buSzPct val="11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4000" indent="-216000" algn="l" defTabSz="1221456" rtl="0" eaLnBrk="1" latinLnBrk="0" hangingPunct="1">
              <a:spcBef>
                <a:spcPts val="200"/>
              </a:spcBef>
              <a:spcAft>
                <a:spcPts val="300"/>
              </a:spcAft>
              <a:buClr>
                <a:schemeClr val="accent6"/>
              </a:buClr>
              <a:buSzPct val="11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7842" indent="-28609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EPA is reviewing all 4 neonicotinoids as a class  for better alignment in risk assessment  and risk management</a:t>
            </a:r>
          </a:p>
        </p:txBody>
      </p:sp>
      <p:sp>
        <p:nvSpPr>
          <p:cNvPr id="30" name="TextBox 29"/>
          <p:cNvSpPr txBox="1"/>
          <p:nvPr/>
        </p:nvSpPr>
        <p:spPr bwMode="gray">
          <a:xfrm>
            <a:off x="329325" y="5257800"/>
            <a:ext cx="8579451" cy="9144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42875" lvl="1" indent="-285721">
              <a:spcAft>
                <a:spcPts val="599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Interim </a:t>
            </a:r>
            <a:r>
              <a:rPr lang="en-US" dirty="0"/>
              <a:t>decision is expected </a:t>
            </a:r>
            <a:r>
              <a:rPr lang="en-US" dirty="0" smtClean="0"/>
              <a:t>18 </a:t>
            </a:r>
            <a:r>
              <a:rPr lang="en-US" dirty="0"/>
              <a:t>months from now; however</a:t>
            </a:r>
            <a:r>
              <a:rPr lang="en-US" dirty="0" smtClean="0"/>
              <a:t>, EPA can </a:t>
            </a:r>
            <a:r>
              <a:rPr lang="en-US" dirty="0"/>
              <a:t>request mitigation actions whenever identified during this period</a:t>
            </a:r>
          </a:p>
          <a:p>
            <a:pPr marL="742875" lvl="1" indent="-285721">
              <a:spcAft>
                <a:spcPts val="599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EPA is seeking input from stakeholders on agronomic practices and benefits</a:t>
            </a:r>
            <a:r>
              <a:rPr lang="en-US" dirty="0" smtClean="0"/>
              <a:t>. Grower groups have been very responsive during comment periods</a:t>
            </a:r>
            <a:endParaRPr lang="en-US" sz="24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794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EPA Registration Review Update on Neonicotinoid Insecticides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Reasonable </a:t>
            </a:r>
            <a:r>
              <a:rPr lang="en-GB" sz="2800" dirty="0"/>
              <a:t>expectation that most key uses can be defended at the Federal regulatory level albeit with considerable effort and </a:t>
            </a:r>
            <a:r>
              <a:rPr lang="en-GB" sz="2800" dirty="0" smtClean="0"/>
              <a:t>mitigation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Seed Treatment – Feedback received from the preliminary risk assessments published to date have not identified high levels of concern. </a:t>
            </a:r>
          </a:p>
          <a:p>
            <a:pPr marL="609600" lvl="1" indent="-342900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GB" sz="2400" dirty="0" smtClean="0"/>
              <a:t>To date no mitigation requirements identified 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Global CNI Meeting 21 March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87F334AE-4EAC-4C2D-A638-92A76F09FCC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6594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0"/>
          </p:nvPr>
        </p:nvSpPr>
        <p:spPr bwMode="gray">
          <a:xfrm>
            <a:off x="533400" y="533400"/>
            <a:ext cx="7340942" cy="615553"/>
          </a:xfrm>
        </p:spPr>
        <p:txBody>
          <a:bodyPr/>
          <a:lstStyle/>
          <a:p>
            <a:r>
              <a:rPr lang="pt-BR" sz="4000" b="1" dirty="0" smtClean="0"/>
              <a:t>USA – Challenges </a:t>
            </a:r>
            <a:endParaRPr lang="pt-BR" sz="4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37049" y="1546442"/>
            <a:ext cx="7511551" cy="4701958"/>
          </a:xfrm>
        </p:spPr>
        <p:txBody>
          <a:bodyPr/>
          <a:lstStyle/>
          <a:p>
            <a:pPr marL="285379" indent="-285379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NGOs are increasingly active</a:t>
            </a:r>
          </a:p>
          <a:p>
            <a:pPr marL="609600" lvl="1" indent="-342900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GB" sz="2400" dirty="0" smtClean="0"/>
              <a:t>Honey bee concerns</a:t>
            </a:r>
          </a:p>
          <a:p>
            <a:pPr marL="609600" lvl="1" indent="-342900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GB" sz="2400" dirty="0" smtClean="0"/>
              <a:t>Endangered species</a:t>
            </a:r>
          </a:p>
          <a:p>
            <a:pPr marL="609600" lvl="1" indent="-342900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GB" sz="2400" dirty="0"/>
              <a:t>Risk to aquatic </a:t>
            </a:r>
            <a:r>
              <a:rPr lang="en-GB" sz="2400" dirty="0" smtClean="0"/>
              <a:t>organisms</a:t>
            </a:r>
          </a:p>
          <a:p>
            <a:pPr marL="609600" lvl="1" indent="-342900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GB" sz="2400" dirty="0" smtClean="0"/>
              <a:t>Risks to birds</a:t>
            </a:r>
          </a:p>
          <a:p>
            <a:pPr marL="285379" indent="-285379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285379" indent="-285379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Benefits </a:t>
            </a:r>
            <a:r>
              <a:rPr lang="en-GB" sz="2800" dirty="0"/>
              <a:t>and IPM compatibility</a:t>
            </a:r>
          </a:p>
          <a:p>
            <a:pPr marL="285379" indent="-285379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285379" indent="-285379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Increased political activities at State, local and municipal level</a:t>
            </a:r>
          </a:p>
          <a:p>
            <a:pPr marL="285379" indent="-285379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285379" indent="-285379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800" dirty="0" smtClean="0"/>
              <a:t>Activist lawsuits</a:t>
            </a:r>
            <a:endParaRPr lang="en-GB" sz="2800" dirty="0"/>
          </a:p>
          <a:p>
            <a:pPr marL="285379" indent="-285379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285379" indent="-285379">
              <a:buFont typeface="Arial" panose="020B0604020202020204" pitchFamily="34" charset="0"/>
              <a:buChar char="•"/>
            </a:pPr>
            <a:endParaRPr lang="en-GB" dirty="0"/>
          </a:p>
          <a:p>
            <a:pPr marL="285379" indent="-285379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 bwMode="gray"/>
        <p:txBody>
          <a:bodyPr/>
          <a:lstStyle/>
          <a:p>
            <a:r>
              <a:rPr lang="en-GB" dirty="0" smtClean="0"/>
              <a:t>Global CNI Meeting 21 March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 bwMode="gray"/>
        <p:txBody>
          <a:bodyPr/>
          <a:lstStyle/>
          <a:p>
            <a:r>
              <a:rPr lang="en-US" dirty="0" smtClean="0"/>
              <a:t>Page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79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_BCS_PPT2010_4-3_Template_120830[1]">
  <a:themeElements>
    <a:clrScheme name="BAYER NEU">
      <a:dk1>
        <a:srgbClr val="676767"/>
      </a:dk1>
      <a:lt1>
        <a:srgbClr val="FFFFFF"/>
      </a:lt1>
      <a:dk2>
        <a:srgbClr val="000000"/>
      </a:dk2>
      <a:lt2>
        <a:srgbClr val="BFBFBF"/>
      </a:lt2>
      <a:accent1>
        <a:srgbClr val="0090C5"/>
      </a:accent1>
      <a:accent2>
        <a:srgbClr val="6BC200"/>
      </a:accent2>
      <a:accent3>
        <a:srgbClr val="00BABA"/>
      </a:accent3>
      <a:accent4>
        <a:srgbClr val="818181"/>
      </a:accent4>
      <a:accent5>
        <a:srgbClr val="C32A1F"/>
      </a:accent5>
      <a:accent6>
        <a:srgbClr val="005598"/>
      </a:accent6>
      <a:hlink>
        <a:srgbClr val="0090C5"/>
      </a:hlink>
      <a:folHlink>
        <a:srgbClr val="6BC200"/>
      </a:folHlink>
    </a:clrScheme>
    <a:fontScheme name="Bay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 w="9525" algn="ctr">
          <a:solidFill>
            <a:schemeClr val="tx1"/>
          </a:solidFill>
          <a:miter lim="800000"/>
          <a:headEnd/>
          <a:tailEnd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</a:bodyPr>
      <a:lstStyle>
        <a:defPPr algn="ctr">
          <a:defRPr dirty="0" err="1" smtClean="0"/>
        </a:defPPr>
      </a:lstStyle>
    </a:spDef>
    <a:lnDef>
      <a:spPr bwMode="gray"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/>
      <a:bodyPr vert="horz" lIns="0" tIns="0" rIns="0" bIns="0" rtlCol="0">
        <a:noAutofit/>
      </a:bodyPr>
      <a:lstStyle>
        <a:defPPr>
          <a:defRPr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On-screen Show (4:3)</PresentationFormat>
  <Paragraphs>34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PR_BCS_PPT2010_4-3_Template_120830[1]</vt:lpstr>
      <vt:lpstr>PowerPoint Presentation</vt:lpstr>
      <vt:lpstr>EPA Registration Review Update on Neonicotinoid Insecticides</vt:lpstr>
      <vt:lpstr>PowerPoint Presentation</vt:lpstr>
    </vt:vector>
  </TitlesOfParts>
  <Company>Bayer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Pollinator Safety</dc:title>
  <dc:creator>David Fischer</dc:creator>
  <cp:lastModifiedBy>Onsite</cp:lastModifiedBy>
  <cp:revision>96</cp:revision>
  <dcterms:created xsi:type="dcterms:W3CDTF">2014-03-27T02:25:06Z</dcterms:created>
  <dcterms:modified xsi:type="dcterms:W3CDTF">2017-12-05T17:00:50Z</dcterms:modified>
</cp:coreProperties>
</file>