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f0b3ab21c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cf0b3ab21c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18475" y="147325"/>
            <a:ext cx="8520600" cy="7305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Committee and Working Group Structure Changes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8000" y="950850"/>
            <a:ext cx="7041554" cy="3960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