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f0b3ab21c_0_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gcf0b3ab21c_0_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218475" y="147325"/>
            <a:ext cx="8520600" cy="730500"/>
          </a:xfrm>
          <a:prstGeom prst="rect">
            <a:avLst/>
          </a:prstGeom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Avenir"/>
                <a:ea typeface="Avenir"/>
                <a:cs typeface="Avenir"/>
                <a:sym typeface="Avenir"/>
              </a:rPr>
              <a:t>Committee and Working Group Structure Changes</a:t>
            </a:r>
            <a:endParaRPr sz="30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8000" y="950850"/>
            <a:ext cx="7041554" cy="3960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