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5" r:id="rId2"/>
    <p:sldId id="338" r:id="rId3"/>
    <p:sldId id="339" r:id="rId4"/>
    <p:sldId id="340" r:id="rId5"/>
    <p:sldId id="341" r:id="rId6"/>
    <p:sldId id="342" r:id="rId7"/>
    <p:sldId id="343" r:id="rId8"/>
  </p:sldIdLst>
  <p:sldSz cx="9144000" cy="5143500" type="screen16x9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D52B1E"/>
    <a:srgbClr val="557630"/>
    <a:srgbClr val="00A599"/>
    <a:srgbClr val="C50084"/>
    <a:srgbClr val="FFA100"/>
    <a:srgbClr val="6A813B"/>
    <a:srgbClr val="AAA38E"/>
    <a:srgbClr val="BEC5C2"/>
    <a:srgbClr val="548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C09C39-9CE5-446E-AEAF-915892A51F0D}">
  <a:tblStyle styleId="{3FD0621C-DD2D-4F94-8DB7-DDE1EBF4787F}" styleName="HL_Table_1">
    <a:tblBg>
      <a:effect>
        <a:effectLst/>
      </a:effect>
    </a:tblBg>
    <a:wholeTbl>
      <a:tcTxStyle b="off" i="off">
        <a:fontRef idx="maj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4233" cap="flat" cmpd="sng" algn="ctr">
              <a:solidFill>
                <a:schemeClr val="phClr"/>
              </a:solidFill>
              <a:prstDash val="solid"/>
            </a:ln>
          </a:top>
          <a:bottom>
            <a:ln w="4233" cap="flat" cmpd="sng" algn="ctr">
              <a:solidFill>
                <a:schemeClr val="phClr"/>
              </a:solidFill>
              <a:prstDash val="solid"/>
            </a:ln>
          </a:bottom>
          <a:insideH>
            <a:ln w="4233" cap="flat" cmpd="sng" algn="ctr">
              <a:solidFill>
                <a:schemeClr val="phClr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firstRow>
      <a:tcTxStyle b="on" i="off">
        <a:fontRef idx="maj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4233" cap="flat" cmpd="sng" algn="ctr">
              <a:solidFill>
                <a:schemeClr val="phClr"/>
              </a:solidFill>
              <a:prstDash val="solid"/>
            </a:ln>
          </a:top>
          <a:bottom>
            <a:ln w="4233" cap="flat" cmpd="sng" algn="ctr">
              <a:solidFill>
                <a:schemeClr val="phClr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3CC09C39-9CE5-446E-AEAF-915892A51F0D}" styleName="HL_Table_2">
    <a:tblBg>
      <a:effect>
        <a:effectLst/>
      </a:effect>
    </a:tblBg>
    <a:wholeTbl>
      <a:tcTxStyle b="off" i="off">
        <a:fontRef idx="maj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4233" cap="flat" cmpd="sng" algn="ctr">
              <a:solidFill>
                <a:schemeClr val="phClr"/>
              </a:solidFill>
              <a:prstDash val="solid"/>
            </a:ln>
          </a:top>
          <a:bottom>
            <a:ln w="4233" cap="flat" cmpd="sng" algn="ctr">
              <a:solidFill>
                <a:schemeClr val="phClr"/>
              </a:solidFill>
              <a:prstDash val="solid"/>
            </a:ln>
          </a:bottom>
          <a:insideH>
            <a:ln w="4233" cap="flat" cmpd="sng" algn="ctr">
              <a:solidFill>
                <a:schemeClr val="phClr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ajor"/>
        <a:schemeClr val="tx1"/>
      </a:tcTxStyle>
      <a:tcStyle>
        <a:tcBdr/>
        <a:fill>
          <a:noFill/>
        </a:fill>
      </a:tcStyle>
    </a:band1H>
    <a:band2H>
      <a:tcTxStyle b="off" i="off">
        <a:fontRef idx="major"/>
        <a:schemeClr val="tx1"/>
      </a:tcTxStyle>
      <a:tcStyle>
        <a:tcBdr/>
        <a:fill>
          <a:solidFill>
            <a:schemeClr val="phClr">
              <a:alpha val="10000"/>
            </a:schemeClr>
          </a:solidFill>
        </a:fill>
      </a:tcStyle>
    </a:band2H>
    <a:firstRow>
      <a:tcTxStyle b="on" i="off">
        <a:fontRef idx="maj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4233" cap="flat" cmpd="sng" algn="ctr">
              <a:solidFill>
                <a:schemeClr val="phClr"/>
              </a:solidFill>
              <a:prstDash val="solid"/>
            </a:ln>
          </a:top>
          <a:bottom>
            <a:ln w="4233" cap="flat" cmpd="sng" algn="ctr">
              <a:solidFill>
                <a:schemeClr val="phClr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8" autoAdjust="0"/>
    <p:restoredTop sz="91586" autoAdjust="0"/>
  </p:normalViewPr>
  <p:slideViewPr>
    <p:cSldViewPr snapToGrid="0">
      <p:cViewPr>
        <p:scale>
          <a:sx n="109" d="100"/>
          <a:sy n="109" d="100"/>
        </p:scale>
        <p:origin x="-384" y="-18"/>
      </p:cViewPr>
      <p:guideLst>
        <p:guide orient="horz" pos="827"/>
        <p:guide orient="horz" pos="1152"/>
        <p:guide orient="horz" pos="2833"/>
        <p:guide orient="horz" pos="2107"/>
        <p:guide pos="2941"/>
        <p:guide pos="4298"/>
        <p:guide pos="55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3912" y="-90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BF49-9B2B-494E-A5E7-FC5144A0097E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7BBD-B601-44F3-B6FA-01A32DB9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6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8A40E5E-7EA0-4B84-84B8-AA0E637BE4F2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6A93497-DD6C-4E8D-8933-71AF6242E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9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Note – 3D supergraphic ‘mask’ is now a selectable object in foreground of slide</a:t>
            </a:r>
            <a:r>
              <a:rPr lang="en-GB" baseline="0" smtClean="0"/>
              <a:t>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3497-DD6C-4E8D-8933-71AF6242EF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3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ver 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0"/>
            <a:ext cx="9134977" cy="5143500"/>
          </a:xfrm>
          <a:prstGeom prst="rect">
            <a:avLst/>
          </a:prstGeom>
        </p:spPr>
      </p:pic>
      <p:sp>
        <p:nvSpPr>
          <p:cNvPr id="3" name="Cobranding Logo"/>
          <p:cNvSpPr>
            <a:spLocks noGrp="1"/>
          </p:cNvSpPr>
          <p:nvPr>
            <p:ph type="pic" sz="quarter" idx="12" hasCustomPrompt="1"/>
          </p:nvPr>
        </p:nvSpPr>
        <p:spPr>
          <a:xfrm>
            <a:off x="577850" y="1785938"/>
            <a:ext cx="2466975" cy="12160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Cobranding</a:t>
            </a:r>
            <a:endParaRPr lang="en-GB"/>
          </a:p>
        </p:txBody>
      </p:sp>
      <p:sp>
        <p:nvSpPr>
          <p:cNvPr id="10" name="OurLogo"/>
          <p:cNvSpPr>
            <a:spLocks noGrp="1" noChangeAspect="1"/>
          </p:cNvSpPr>
          <p:nvPr>
            <p:ph type="pic" sz="quarter" idx="13"/>
          </p:nvPr>
        </p:nvSpPr>
        <p:spPr>
          <a:xfrm>
            <a:off x="576000" y="576000"/>
            <a:ext cx="828000" cy="8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Cover Additional Title"/>
          <p:cNvSpPr>
            <a:spLocks noGrp="1"/>
          </p:cNvSpPr>
          <p:nvPr>
            <p:ph type="body" sz="quarter" idx="11"/>
          </p:nvPr>
        </p:nvSpPr>
        <p:spPr>
          <a:xfrm>
            <a:off x="575999" y="4082725"/>
            <a:ext cx="5040000" cy="686125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4D4D4D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ver Subtitle"/>
          <p:cNvSpPr>
            <a:spLocks noGrp="1"/>
          </p:cNvSpPr>
          <p:nvPr>
            <p:ph type="body" sz="quarter" idx="10"/>
          </p:nvPr>
        </p:nvSpPr>
        <p:spPr>
          <a:xfrm>
            <a:off x="575999" y="3646479"/>
            <a:ext cx="5040000" cy="43021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ver Title"/>
          <p:cNvSpPr>
            <a:spLocks noGrp="1"/>
          </p:cNvSpPr>
          <p:nvPr>
            <p:ph type="title"/>
          </p:nvPr>
        </p:nvSpPr>
        <p:spPr>
          <a:xfrm>
            <a:off x="576000" y="3199302"/>
            <a:ext cx="6389950" cy="44640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6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lumn Title Right"/>
          <p:cNvSpPr>
            <a:spLocks noGrp="1"/>
          </p:cNvSpPr>
          <p:nvPr>
            <p:ph type="body" sz="quarter" idx="17"/>
          </p:nvPr>
        </p:nvSpPr>
        <p:spPr>
          <a:xfrm>
            <a:off x="4788000" y="1338262"/>
            <a:ext cx="4068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Title Left"/>
          <p:cNvSpPr>
            <a:spLocks noGrp="1"/>
          </p:cNvSpPr>
          <p:nvPr>
            <p:ph type="body" sz="quarter" idx="15"/>
          </p:nvPr>
        </p:nvSpPr>
        <p:spPr>
          <a:xfrm>
            <a:off x="288000" y="1338262"/>
            <a:ext cx="4068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Content Left"/>
          <p:cNvSpPr>
            <a:spLocks noGrp="1"/>
          </p:cNvSpPr>
          <p:nvPr>
            <p:ph sz="quarter" idx="12"/>
          </p:nvPr>
        </p:nvSpPr>
        <p:spPr>
          <a:xfrm>
            <a:off x="288000" y="1706400"/>
            <a:ext cx="4068000" cy="31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8"/>
          </p:nvPr>
        </p:nvSpPr>
        <p:spPr>
          <a:xfrm>
            <a:off x="4788000" y="1706400"/>
            <a:ext cx="4068000" cy="31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06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Right"/>
          <p:cNvSpPr>
            <a:spLocks noGrp="1"/>
          </p:cNvSpPr>
          <p:nvPr>
            <p:ph sz="quarter" idx="18"/>
          </p:nvPr>
        </p:nvSpPr>
        <p:spPr>
          <a:xfrm>
            <a:off x="6264000" y="1338262"/>
            <a:ext cx="2592000" cy="348891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sz="quarter" idx="16"/>
          </p:nvPr>
        </p:nvSpPr>
        <p:spPr>
          <a:xfrm>
            <a:off x="3276000" y="1338262"/>
            <a:ext cx="2592000" cy="346765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Left"/>
          <p:cNvSpPr>
            <a:spLocks noGrp="1"/>
          </p:cNvSpPr>
          <p:nvPr>
            <p:ph sz="quarter" idx="12"/>
          </p:nvPr>
        </p:nvSpPr>
        <p:spPr>
          <a:xfrm>
            <a:off x="288000" y="1338262"/>
            <a:ext cx="2592000" cy="346765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Subtitle"/>
          <p:cNvSpPr>
            <a:spLocks noGrp="1"/>
          </p:cNvSpPr>
          <p:nvPr>
            <p:ph type="body" sz="quarter" idx="13"/>
          </p:nvPr>
        </p:nvSpPr>
        <p:spPr>
          <a:xfrm>
            <a:off x="287338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0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lumn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Right"/>
          <p:cNvSpPr>
            <a:spLocks noGrp="1"/>
          </p:cNvSpPr>
          <p:nvPr>
            <p:ph sz="quarter" idx="18"/>
          </p:nvPr>
        </p:nvSpPr>
        <p:spPr>
          <a:xfrm>
            <a:off x="6192663" y="1705970"/>
            <a:ext cx="2628000" cy="31318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lumn Title Right"/>
          <p:cNvSpPr>
            <a:spLocks noGrp="1"/>
          </p:cNvSpPr>
          <p:nvPr>
            <p:ph type="body" sz="quarter" idx="19"/>
          </p:nvPr>
        </p:nvSpPr>
        <p:spPr>
          <a:xfrm>
            <a:off x="6192663" y="1338262"/>
            <a:ext cx="2628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Middle"/>
          <p:cNvSpPr>
            <a:spLocks noGrp="1"/>
          </p:cNvSpPr>
          <p:nvPr>
            <p:ph sz="quarter" idx="16"/>
          </p:nvPr>
        </p:nvSpPr>
        <p:spPr>
          <a:xfrm>
            <a:off x="3240332" y="1705970"/>
            <a:ext cx="2628000" cy="31424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lumn Title Middle"/>
          <p:cNvSpPr>
            <a:spLocks noGrp="1"/>
          </p:cNvSpPr>
          <p:nvPr>
            <p:ph type="body" sz="quarter" idx="17"/>
          </p:nvPr>
        </p:nvSpPr>
        <p:spPr>
          <a:xfrm>
            <a:off x="3237157" y="1338262"/>
            <a:ext cx="2628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Left"/>
          <p:cNvSpPr>
            <a:spLocks noGrp="1"/>
          </p:cNvSpPr>
          <p:nvPr>
            <p:ph sz="quarter" idx="12"/>
          </p:nvPr>
        </p:nvSpPr>
        <p:spPr>
          <a:xfrm>
            <a:off x="288000" y="1705970"/>
            <a:ext cx="2628000" cy="31424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lumn Title Left"/>
          <p:cNvSpPr>
            <a:spLocks noGrp="1"/>
          </p:cNvSpPr>
          <p:nvPr>
            <p:ph type="body" sz="quarter" idx="15"/>
          </p:nvPr>
        </p:nvSpPr>
        <p:spPr>
          <a:xfrm>
            <a:off x="284825" y="1338262"/>
            <a:ext cx="2628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ombstone Content 8"/>
          <p:cNvSpPr>
            <a:spLocks noGrp="1"/>
          </p:cNvSpPr>
          <p:nvPr>
            <p:ph sz="quarter" idx="52"/>
          </p:nvPr>
        </p:nvSpPr>
        <p:spPr>
          <a:xfrm>
            <a:off x="6845811" y="3775634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5" name="Tombstone Title 8"/>
          <p:cNvSpPr>
            <a:spLocks noGrp="1"/>
          </p:cNvSpPr>
          <p:nvPr>
            <p:ph type="body" sz="quarter" idx="53"/>
          </p:nvPr>
        </p:nvSpPr>
        <p:spPr>
          <a:xfrm>
            <a:off x="6845811" y="3584138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ombstone Picture 8"/>
          <p:cNvSpPr>
            <a:spLocks noGrp="1"/>
          </p:cNvSpPr>
          <p:nvPr>
            <p:ph type="pic" sz="quarter" idx="56"/>
          </p:nvPr>
        </p:nvSpPr>
        <p:spPr>
          <a:xfrm>
            <a:off x="6845811" y="3136463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1" name="Tombstone Content 7"/>
          <p:cNvSpPr>
            <a:spLocks noGrp="1"/>
          </p:cNvSpPr>
          <p:nvPr>
            <p:ph sz="quarter" idx="50"/>
          </p:nvPr>
        </p:nvSpPr>
        <p:spPr>
          <a:xfrm>
            <a:off x="4660124" y="3775634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2" name="Tombstone Title 7"/>
          <p:cNvSpPr>
            <a:spLocks noGrp="1"/>
          </p:cNvSpPr>
          <p:nvPr>
            <p:ph type="body" sz="quarter" idx="51"/>
          </p:nvPr>
        </p:nvSpPr>
        <p:spPr>
          <a:xfrm>
            <a:off x="4660124" y="3584138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Tombstone Picture 7"/>
          <p:cNvSpPr>
            <a:spLocks noGrp="1"/>
          </p:cNvSpPr>
          <p:nvPr>
            <p:ph type="pic" sz="quarter" idx="55"/>
          </p:nvPr>
        </p:nvSpPr>
        <p:spPr>
          <a:xfrm>
            <a:off x="4659874" y="3136463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8" name="Tombstone Content 6"/>
          <p:cNvSpPr>
            <a:spLocks noGrp="1"/>
          </p:cNvSpPr>
          <p:nvPr>
            <p:ph sz="quarter" idx="48"/>
          </p:nvPr>
        </p:nvSpPr>
        <p:spPr>
          <a:xfrm>
            <a:off x="2474437" y="3775634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9" name="Tombstone Title 6"/>
          <p:cNvSpPr>
            <a:spLocks noGrp="1"/>
          </p:cNvSpPr>
          <p:nvPr>
            <p:ph type="body" sz="quarter" idx="49"/>
          </p:nvPr>
        </p:nvSpPr>
        <p:spPr>
          <a:xfrm>
            <a:off x="2474437" y="3584138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Tombstone Picture 6"/>
          <p:cNvSpPr>
            <a:spLocks noGrp="1"/>
          </p:cNvSpPr>
          <p:nvPr>
            <p:ph type="pic" sz="quarter" idx="54"/>
          </p:nvPr>
        </p:nvSpPr>
        <p:spPr>
          <a:xfrm>
            <a:off x="2473937" y="3136463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4" name="Tombstone Content 5"/>
          <p:cNvSpPr>
            <a:spLocks noGrp="1"/>
          </p:cNvSpPr>
          <p:nvPr>
            <p:ph sz="quarter" idx="45"/>
          </p:nvPr>
        </p:nvSpPr>
        <p:spPr>
          <a:xfrm>
            <a:off x="284163" y="3775634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5" name="Tombstone Title 5"/>
          <p:cNvSpPr>
            <a:spLocks noGrp="1"/>
          </p:cNvSpPr>
          <p:nvPr>
            <p:ph type="body" sz="quarter" idx="46"/>
          </p:nvPr>
        </p:nvSpPr>
        <p:spPr>
          <a:xfrm>
            <a:off x="284163" y="3584138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ombstone Picture 5"/>
          <p:cNvSpPr>
            <a:spLocks noGrp="1"/>
          </p:cNvSpPr>
          <p:nvPr>
            <p:ph type="pic" sz="quarter" idx="47"/>
          </p:nvPr>
        </p:nvSpPr>
        <p:spPr>
          <a:xfrm>
            <a:off x="288000" y="3136463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4" name="Tombstone Content 4"/>
          <p:cNvSpPr>
            <a:spLocks noGrp="1"/>
          </p:cNvSpPr>
          <p:nvPr>
            <p:ph sz="quarter" idx="38"/>
          </p:nvPr>
        </p:nvSpPr>
        <p:spPr>
          <a:xfrm>
            <a:off x="6845811" y="1886946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5" name="Tombstone Ttle 4"/>
          <p:cNvSpPr>
            <a:spLocks noGrp="1"/>
          </p:cNvSpPr>
          <p:nvPr>
            <p:ph type="body" sz="quarter" idx="39"/>
          </p:nvPr>
        </p:nvSpPr>
        <p:spPr>
          <a:xfrm>
            <a:off x="6845811" y="1695450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ombstone Picture 4"/>
          <p:cNvSpPr>
            <a:spLocks noGrp="1"/>
          </p:cNvSpPr>
          <p:nvPr>
            <p:ph type="pic" sz="quarter" idx="44"/>
          </p:nvPr>
        </p:nvSpPr>
        <p:spPr>
          <a:xfrm>
            <a:off x="6845811" y="1247775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8" name="Tombstone Content 3"/>
          <p:cNvSpPr>
            <a:spLocks noGrp="1"/>
          </p:cNvSpPr>
          <p:nvPr>
            <p:ph sz="quarter" idx="34"/>
          </p:nvPr>
        </p:nvSpPr>
        <p:spPr>
          <a:xfrm>
            <a:off x="4660124" y="1886946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9" name="Tombstone Title 3"/>
          <p:cNvSpPr>
            <a:spLocks noGrp="1"/>
          </p:cNvSpPr>
          <p:nvPr>
            <p:ph type="body" sz="quarter" idx="35"/>
          </p:nvPr>
        </p:nvSpPr>
        <p:spPr>
          <a:xfrm>
            <a:off x="4660124" y="1695450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ombstone Picture 3"/>
          <p:cNvSpPr>
            <a:spLocks noGrp="1"/>
          </p:cNvSpPr>
          <p:nvPr>
            <p:ph type="pic" sz="quarter" idx="43"/>
          </p:nvPr>
        </p:nvSpPr>
        <p:spPr>
          <a:xfrm>
            <a:off x="4659874" y="1247775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2" name="Tombstone Content 2"/>
          <p:cNvSpPr>
            <a:spLocks noGrp="1"/>
          </p:cNvSpPr>
          <p:nvPr>
            <p:ph sz="quarter" idx="30"/>
          </p:nvPr>
        </p:nvSpPr>
        <p:spPr>
          <a:xfrm>
            <a:off x="2474437" y="1886946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3" name="Tombstone Title 2"/>
          <p:cNvSpPr>
            <a:spLocks noGrp="1"/>
          </p:cNvSpPr>
          <p:nvPr>
            <p:ph type="body" sz="quarter" idx="31"/>
          </p:nvPr>
        </p:nvSpPr>
        <p:spPr>
          <a:xfrm>
            <a:off x="2474437" y="1695450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ombstone Picture 2"/>
          <p:cNvSpPr>
            <a:spLocks noGrp="1"/>
          </p:cNvSpPr>
          <p:nvPr>
            <p:ph type="pic" sz="quarter" idx="42"/>
          </p:nvPr>
        </p:nvSpPr>
        <p:spPr>
          <a:xfrm>
            <a:off x="2473937" y="1247775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ombstone Content 1"/>
          <p:cNvSpPr>
            <a:spLocks noGrp="1"/>
          </p:cNvSpPr>
          <p:nvPr>
            <p:ph sz="quarter" idx="18"/>
          </p:nvPr>
        </p:nvSpPr>
        <p:spPr>
          <a:xfrm>
            <a:off x="284163" y="1886946"/>
            <a:ext cx="2007677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000"/>
            </a:lvl1pPr>
            <a:lvl2pPr marL="273050" indent="0">
              <a:lnSpc>
                <a:spcPct val="110000"/>
              </a:lnSpc>
              <a:buNone/>
              <a:defRPr sz="1000"/>
            </a:lvl2pPr>
            <a:lvl3pPr marL="544512" indent="0">
              <a:lnSpc>
                <a:spcPct val="110000"/>
              </a:lnSpc>
              <a:buNone/>
              <a:defRPr sz="1000"/>
            </a:lvl3pPr>
            <a:lvl4pPr marL="809625" indent="0">
              <a:lnSpc>
                <a:spcPct val="110000"/>
              </a:lnSpc>
              <a:buNone/>
              <a:defRPr sz="1000"/>
            </a:lvl4pPr>
            <a:lvl5pPr marL="1081087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ombstone Title 1"/>
          <p:cNvSpPr>
            <a:spLocks noGrp="1"/>
          </p:cNvSpPr>
          <p:nvPr>
            <p:ph type="body" sz="quarter" idx="19"/>
          </p:nvPr>
        </p:nvSpPr>
        <p:spPr>
          <a:xfrm>
            <a:off x="284163" y="1695450"/>
            <a:ext cx="2007677" cy="1809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ombstone Picture 1"/>
          <p:cNvSpPr>
            <a:spLocks noGrp="1"/>
          </p:cNvSpPr>
          <p:nvPr>
            <p:ph type="pic" sz="quarter" idx="26"/>
          </p:nvPr>
        </p:nvSpPr>
        <p:spPr>
          <a:xfrm>
            <a:off x="288000" y="1247775"/>
            <a:ext cx="390525" cy="39052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4163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8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Recog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1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ombstone Content 8"/>
          <p:cNvSpPr>
            <a:spLocks noGrp="1"/>
          </p:cNvSpPr>
          <p:nvPr>
            <p:ph sz="quarter" idx="123"/>
          </p:nvPr>
        </p:nvSpPr>
        <p:spPr>
          <a:xfrm>
            <a:off x="6825300" y="3741625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3" name="Tombstone Picture 8"/>
          <p:cNvSpPr>
            <a:spLocks noGrp="1"/>
          </p:cNvSpPr>
          <p:nvPr>
            <p:ph type="pic" sz="quarter" idx="112"/>
          </p:nvPr>
        </p:nvSpPr>
        <p:spPr>
          <a:xfrm>
            <a:off x="6825300" y="3159440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6" name="Tombstone Content 7"/>
          <p:cNvSpPr>
            <a:spLocks noGrp="1"/>
          </p:cNvSpPr>
          <p:nvPr>
            <p:ph sz="quarter" idx="121"/>
          </p:nvPr>
        </p:nvSpPr>
        <p:spPr>
          <a:xfrm>
            <a:off x="4638611" y="3741625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2" name="Tombstone Picture 7"/>
          <p:cNvSpPr>
            <a:spLocks noGrp="1"/>
          </p:cNvSpPr>
          <p:nvPr>
            <p:ph type="pic" sz="quarter" idx="111"/>
          </p:nvPr>
        </p:nvSpPr>
        <p:spPr>
          <a:xfrm>
            <a:off x="4637943" y="3159440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Tombstone Content 6"/>
          <p:cNvSpPr>
            <a:spLocks noGrp="1"/>
          </p:cNvSpPr>
          <p:nvPr>
            <p:ph sz="quarter" idx="119"/>
          </p:nvPr>
        </p:nvSpPr>
        <p:spPr>
          <a:xfrm>
            <a:off x="2451923" y="3741625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1" name="Tombstone Picture 6"/>
          <p:cNvSpPr>
            <a:spLocks noGrp="1"/>
          </p:cNvSpPr>
          <p:nvPr>
            <p:ph type="pic" sz="quarter" idx="110"/>
          </p:nvPr>
        </p:nvSpPr>
        <p:spPr>
          <a:xfrm>
            <a:off x="2452592" y="3159440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2" name="Tombstone Content 5"/>
          <p:cNvSpPr>
            <a:spLocks noGrp="1"/>
          </p:cNvSpPr>
          <p:nvPr>
            <p:ph sz="quarter" idx="117"/>
          </p:nvPr>
        </p:nvSpPr>
        <p:spPr>
          <a:xfrm>
            <a:off x="265235" y="3741625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0" name="Tombstone Picture 5"/>
          <p:cNvSpPr>
            <a:spLocks noGrp="1"/>
          </p:cNvSpPr>
          <p:nvPr>
            <p:ph type="pic" sz="quarter" idx="109"/>
          </p:nvPr>
        </p:nvSpPr>
        <p:spPr>
          <a:xfrm>
            <a:off x="265235" y="3159440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0" name="Tombstone Content 4"/>
          <p:cNvSpPr>
            <a:spLocks noGrp="1"/>
          </p:cNvSpPr>
          <p:nvPr>
            <p:ph sz="quarter" idx="122"/>
          </p:nvPr>
        </p:nvSpPr>
        <p:spPr>
          <a:xfrm>
            <a:off x="6825300" y="1886946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2" name="Tombstone Picture 4"/>
          <p:cNvSpPr>
            <a:spLocks noGrp="1"/>
          </p:cNvSpPr>
          <p:nvPr>
            <p:ph type="pic" sz="quarter" idx="78"/>
          </p:nvPr>
        </p:nvSpPr>
        <p:spPr>
          <a:xfrm>
            <a:off x="6825300" y="1309688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5" name="Tombstone Content 3"/>
          <p:cNvSpPr>
            <a:spLocks noGrp="1"/>
          </p:cNvSpPr>
          <p:nvPr>
            <p:ph sz="quarter" idx="120"/>
          </p:nvPr>
        </p:nvSpPr>
        <p:spPr>
          <a:xfrm>
            <a:off x="4638611" y="1886946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1" name="Tombstone Picture 3"/>
          <p:cNvSpPr>
            <a:spLocks noGrp="1"/>
          </p:cNvSpPr>
          <p:nvPr>
            <p:ph type="pic" sz="quarter" idx="76"/>
          </p:nvPr>
        </p:nvSpPr>
        <p:spPr>
          <a:xfrm>
            <a:off x="4637943" y="1309688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3" name="Tombstone Content 2"/>
          <p:cNvSpPr>
            <a:spLocks noGrp="1"/>
          </p:cNvSpPr>
          <p:nvPr>
            <p:ph sz="quarter" idx="118"/>
          </p:nvPr>
        </p:nvSpPr>
        <p:spPr>
          <a:xfrm>
            <a:off x="2451923" y="1886946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8" name="Tombstone Picture 2"/>
          <p:cNvSpPr>
            <a:spLocks noGrp="1"/>
          </p:cNvSpPr>
          <p:nvPr>
            <p:ph type="pic" sz="quarter" idx="71"/>
          </p:nvPr>
        </p:nvSpPr>
        <p:spPr>
          <a:xfrm>
            <a:off x="2452592" y="1309688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3" name="Tombstone Content 1"/>
          <p:cNvSpPr>
            <a:spLocks noGrp="1"/>
          </p:cNvSpPr>
          <p:nvPr>
            <p:ph sz="quarter" idx="18"/>
          </p:nvPr>
        </p:nvSpPr>
        <p:spPr>
          <a:xfrm>
            <a:off x="265235" y="1886946"/>
            <a:ext cx="2052000" cy="115153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7" name="Tombstone Picture 1"/>
          <p:cNvSpPr>
            <a:spLocks noGrp="1"/>
          </p:cNvSpPr>
          <p:nvPr>
            <p:ph type="pic" sz="quarter" idx="70"/>
          </p:nvPr>
        </p:nvSpPr>
        <p:spPr>
          <a:xfrm>
            <a:off x="265235" y="1309688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2" name="Slide Subtitle"/>
          <p:cNvSpPr>
            <a:spLocks noGrp="1"/>
          </p:cNvSpPr>
          <p:nvPr>
            <p:ph type="body" sz="quarter" idx="13"/>
          </p:nvPr>
        </p:nvSpPr>
        <p:spPr>
          <a:xfrm>
            <a:off x="284163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lide Title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44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105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1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Quote Source 8"/>
          <p:cNvSpPr>
            <a:spLocks noGrp="1"/>
          </p:cNvSpPr>
          <p:nvPr>
            <p:ph sz="quarter" idx="131"/>
          </p:nvPr>
        </p:nvSpPr>
        <p:spPr>
          <a:xfrm>
            <a:off x="6825300" y="4699625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Quote Content 8"/>
          <p:cNvSpPr>
            <a:spLocks noGrp="1"/>
          </p:cNvSpPr>
          <p:nvPr>
            <p:ph sz="quarter" idx="130" hasCustomPrompt="1"/>
          </p:nvPr>
        </p:nvSpPr>
        <p:spPr>
          <a:xfrm>
            <a:off x="6825300" y="3750252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67" name="Quote Picture 8"/>
          <p:cNvSpPr>
            <a:spLocks noGrp="1"/>
          </p:cNvSpPr>
          <p:nvPr>
            <p:ph type="pic" sz="quarter" idx="116"/>
          </p:nvPr>
        </p:nvSpPr>
        <p:spPr>
          <a:xfrm>
            <a:off x="6828475" y="3147565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7" name="Quote Source 7"/>
          <p:cNvSpPr>
            <a:spLocks noGrp="1"/>
          </p:cNvSpPr>
          <p:nvPr>
            <p:ph sz="quarter" idx="127"/>
          </p:nvPr>
        </p:nvSpPr>
        <p:spPr>
          <a:xfrm>
            <a:off x="4644920" y="4699625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Quote Content 7"/>
          <p:cNvSpPr>
            <a:spLocks noGrp="1"/>
          </p:cNvSpPr>
          <p:nvPr>
            <p:ph sz="quarter" idx="126" hasCustomPrompt="1"/>
          </p:nvPr>
        </p:nvSpPr>
        <p:spPr>
          <a:xfrm>
            <a:off x="4644920" y="3750252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66" name="Quote Picture 7"/>
          <p:cNvSpPr>
            <a:spLocks noGrp="1"/>
          </p:cNvSpPr>
          <p:nvPr>
            <p:ph type="pic" sz="quarter" idx="115"/>
          </p:nvPr>
        </p:nvSpPr>
        <p:spPr>
          <a:xfrm>
            <a:off x="4656795" y="3153503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8" name="Quote Source 6"/>
          <p:cNvSpPr>
            <a:spLocks noGrp="1"/>
          </p:cNvSpPr>
          <p:nvPr>
            <p:ph sz="quarter" idx="123"/>
          </p:nvPr>
        </p:nvSpPr>
        <p:spPr>
          <a:xfrm>
            <a:off x="2452592" y="4699625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Quote Content 6"/>
          <p:cNvSpPr>
            <a:spLocks noGrp="1"/>
          </p:cNvSpPr>
          <p:nvPr>
            <p:ph sz="quarter" idx="122" hasCustomPrompt="1"/>
          </p:nvPr>
        </p:nvSpPr>
        <p:spPr>
          <a:xfrm>
            <a:off x="2452592" y="3750252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65" name="Quote Picture 6"/>
          <p:cNvSpPr>
            <a:spLocks noGrp="1"/>
          </p:cNvSpPr>
          <p:nvPr>
            <p:ph type="pic" sz="quarter" idx="114"/>
          </p:nvPr>
        </p:nvSpPr>
        <p:spPr>
          <a:xfrm>
            <a:off x="2452591" y="3153502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4" name="Quote Source 5"/>
          <p:cNvSpPr>
            <a:spLocks noGrp="1"/>
          </p:cNvSpPr>
          <p:nvPr>
            <p:ph sz="quarter" idx="119"/>
          </p:nvPr>
        </p:nvSpPr>
        <p:spPr>
          <a:xfrm>
            <a:off x="265235" y="4699625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Quote Content 5"/>
          <p:cNvSpPr>
            <a:spLocks noGrp="1"/>
          </p:cNvSpPr>
          <p:nvPr>
            <p:ph sz="quarter" idx="118" hasCustomPrompt="1"/>
          </p:nvPr>
        </p:nvSpPr>
        <p:spPr>
          <a:xfrm>
            <a:off x="265235" y="3750252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64" name="Quote Picture 5"/>
          <p:cNvSpPr>
            <a:spLocks noGrp="1"/>
          </p:cNvSpPr>
          <p:nvPr>
            <p:ph type="pic" sz="quarter" idx="113"/>
          </p:nvPr>
        </p:nvSpPr>
        <p:spPr>
          <a:xfrm>
            <a:off x="264248" y="3151855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9" name="Quote Source 4"/>
          <p:cNvSpPr>
            <a:spLocks noGrp="1"/>
          </p:cNvSpPr>
          <p:nvPr>
            <p:ph sz="quarter" idx="129"/>
          </p:nvPr>
        </p:nvSpPr>
        <p:spPr>
          <a:xfrm>
            <a:off x="6825300" y="2836319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Quote Content 4"/>
          <p:cNvSpPr>
            <a:spLocks noGrp="1"/>
          </p:cNvSpPr>
          <p:nvPr>
            <p:ph sz="quarter" idx="128" hasCustomPrompt="1"/>
          </p:nvPr>
        </p:nvSpPr>
        <p:spPr>
          <a:xfrm>
            <a:off x="6825300" y="1886946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46" name="Quote Picture 4"/>
          <p:cNvSpPr>
            <a:spLocks noGrp="1"/>
          </p:cNvSpPr>
          <p:nvPr>
            <p:ph type="pic" sz="quarter" idx="105"/>
          </p:nvPr>
        </p:nvSpPr>
        <p:spPr>
          <a:xfrm>
            <a:off x="6822537" y="1317605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0" name="Quote Source 3"/>
          <p:cNvSpPr>
            <a:spLocks noGrp="1"/>
          </p:cNvSpPr>
          <p:nvPr>
            <p:ph sz="quarter" idx="125"/>
          </p:nvPr>
        </p:nvSpPr>
        <p:spPr>
          <a:xfrm>
            <a:off x="4644920" y="2836319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Quote Content 3"/>
          <p:cNvSpPr>
            <a:spLocks noGrp="1"/>
          </p:cNvSpPr>
          <p:nvPr>
            <p:ph sz="quarter" idx="124" hasCustomPrompt="1"/>
          </p:nvPr>
        </p:nvSpPr>
        <p:spPr>
          <a:xfrm>
            <a:off x="4644920" y="1886946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45" name="Quote Picture 3"/>
          <p:cNvSpPr>
            <a:spLocks noGrp="1"/>
          </p:cNvSpPr>
          <p:nvPr>
            <p:ph type="pic" sz="quarter" idx="104"/>
          </p:nvPr>
        </p:nvSpPr>
        <p:spPr>
          <a:xfrm>
            <a:off x="4643252" y="1317605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6" name="Quote Source 2"/>
          <p:cNvSpPr>
            <a:spLocks noGrp="1"/>
          </p:cNvSpPr>
          <p:nvPr>
            <p:ph sz="quarter" idx="121"/>
          </p:nvPr>
        </p:nvSpPr>
        <p:spPr>
          <a:xfrm>
            <a:off x="2452592" y="2836319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Quote Content 2"/>
          <p:cNvSpPr>
            <a:spLocks noGrp="1"/>
          </p:cNvSpPr>
          <p:nvPr>
            <p:ph sz="quarter" idx="120" hasCustomPrompt="1"/>
          </p:nvPr>
        </p:nvSpPr>
        <p:spPr>
          <a:xfrm>
            <a:off x="2452592" y="1886946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44" name="Quote Picture 2"/>
          <p:cNvSpPr>
            <a:spLocks noGrp="1"/>
          </p:cNvSpPr>
          <p:nvPr>
            <p:ph type="pic" sz="quarter" idx="103"/>
          </p:nvPr>
        </p:nvSpPr>
        <p:spPr>
          <a:xfrm>
            <a:off x="2452593" y="1311667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0" name="Quote Source 1"/>
          <p:cNvSpPr>
            <a:spLocks noGrp="1"/>
          </p:cNvSpPr>
          <p:nvPr>
            <p:ph sz="quarter" idx="87"/>
          </p:nvPr>
        </p:nvSpPr>
        <p:spPr>
          <a:xfrm>
            <a:off x="265235" y="2836319"/>
            <a:ext cx="2052000" cy="202883"/>
          </a:xfrm>
        </p:spPr>
        <p:txBody>
          <a:bodyPr lIns="0" tIns="36000" rIns="0" bIns="0">
            <a:noAutofit/>
          </a:bodyPr>
          <a:lstStyle>
            <a:lvl1pPr marL="0" indent="0" algn="r">
              <a:lnSpc>
                <a:spcPct val="110000"/>
              </a:lnSpc>
              <a:spcAft>
                <a:spcPts val="300"/>
              </a:spcAft>
              <a:buNone/>
              <a:tabLst>
                <a:tab pos="4572000" algn="r"/>
              </a:tabLst>
              <a:defRPr sz="800" i="1"/>
            </a:lvl1pPr>
            <a:lvl2pPr marL="182563" indent="-17621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2pPr>
            <a:lvl3pPr marL="357188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3pPr>
            <a:lvl4pPr marL="539750" indent="-182563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4pPr>
            <a:lvl5pPr marL="714375" indent="-174625">
              <a:lnSpc>
                <a:spcPct val="110000"/>
              </a:lnSpc>
              <a:spcAft>
                <a:spcPts val="300"/>
              </a:spcAft>
              <a:tabLst>
                <a:tab pos="4572000" algn="r"/>
              </a:tabLs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Quote Content 1"/>
          <p:cNvSpPr>
            <a:spLocks noGrp="1"/>
          </p:cNvSpPr>
          <p:nvPr>
            <p:ph sz="quarter" idx="18" hasCustomPrompt="1"/>
          </p:nvPr>
        </p:nvSpPr>
        <p:spPr>
          <a:xfrm>
            <a:off x="265235" y="1886946"/>
            <a:ext cx="2052000" cy="908012"/>
          </a:xfrm>
        </p:spPr>
        <p:txBody>
          <a:bodyPr>
            <a:noAutofit/>
          </a:bodyPr>
          <a:lstStyle>
            <a:lvl1pPr marL="60325" indent="-60325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4150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2pPr>
            <a:lvl3pPr marL="365125" indent="-171450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3pPr>
            <a:lvl4pPr marL="534988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4pPr>
            <a:lvl5pPr marL="715963" indent="-173038">
              <a:lnSpc>
                <a:spcPct val="110000"/>
              </a:lnSpc>
              <a:spcAft>
                <a:spcPts val="300"/>
              </a:spcAft>
              <a:buFont typeface="Telefonica Text" pitchFamily="50" charset="0"/>
              <a:buChar char="–"/>
              <a:defRPr sz="1000"/>
            </a:lvl5pPr>
          </a:lstStyle>
          <a:p>
            <a:pPr lvl="0"/>
            <a:r>
              <a:rPr lang="en-US" smtClean="0"/>
              <a:t>“Click to edit Master text styles</a:t>
            </a:r>
          </a:p>
        </p:txBody>
      </p:sp>
      <p:sp>
        <p:nvSpPr>
          <p:cNvPr id="42" name="Quote Picture 1"/>
          <p:cNvSpPr>
            <a:spLocks noGrp="1"/>
          </p:cNvSpPr>
          <p:nvPr>
            <p:ph type="pic" sz="quarter" idx="102"/>
          </p:nvPr>
        </p:nvSpPr>
        <p:spPr>
          <a:xfrm>
            <a:off x="264762" y="1311667"/>
            <a:ext cx="2052000" cy="48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2" name="Slide Subtitle"/>
          <p:cNvSpPr>
            <a:spLocks noGrp="1"/>
          </p:cNvSpPr>
          <p:nvPr>
            <p:ph type="body" sz="quarter" idx="13"/>
          </p:nvPr>
        </p:nvSpPr>
        <p:spPr>
          <a:xfrm>
            <a:off x="284163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lide Title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44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90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4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Lawyer Text 9"/>
          <p:cNvSpPr>
            <a:spLocks noGrp="1"/>
          </p:cNvSpPr>
          <p:nvPr>
            <p:ph sz="quarter" idx="80"/>
          </p:nvPr>
        </p:nvSpPr>
        <p:spPr>
          <a:xfrm>
            <a:off x="6925987" y="3992408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3" name="Lawyer Name 9"/>
          <p:cNvSpPr>
            <a:spLocks noGrp="1"/>
          </p:cNvSpPr>
          <p:nvPr>
            <p:ph type="body" sz="quarter" idx="79"/>
          </p:nvPr>
        </p:nvSpPr>
        <p:spPr>
          <a:xfrm>
            <a:off x="6925986" y="3812618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Area of Focus 9"/>
          <p:cNvSpPr>
            <a:spLocks noGrp="1"/>
          </p:cNvSpPr>
          <p:nvPr>
            <p:ph type="body" sz="quarter" idx="78"/>
          </p:nvPr>
        </p:nvSpPr>
        <p:spPr>
          <a:xfrm>
            <a:off x="6925986" y="3579862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Lawyer Picture 9"/>
          <p:cNvSpPr>
            <a:spLocks noGrp="1" noChangeAspect="1"/>
          </p:cNvSpPr>
          <p:nvPr>
            <p:ph type="pic" sz="quarter" idx="77"/>
          </p:nvPr>
        </p:nvSpPr>
        <p:spPr>
          <a:xfrm>
            <a:off x="6150550" y="3771412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0" name="Lawyer Text 8"/>
          <p:cNvSpPr>
            <a:spLocks noGrp="1"/>
          </p:cNvSpPr>
          <p:nvPr>
            <p:ph sz="quarter" idx="76"/>
          </p:nvPr>
        </p:nvSpPr>
        <p:spPr>
          <a:xfrm>
            <a:off x="3999537" y="3992408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9" name="Lawyer Name 8"/>
          <p:cNvSpPr>
            <a:spLocks noGrp="1"/>
          </p:cNvSpPr>
          <p:nvPr>
            <p:ph type="body" sz="quarter" idx="75"/>
          </p:nvPr>
        </p:nvSpPr>
        <p:spPr>
          <a:xfrm>
            <a:off x="3999536" y="3812618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Area of Focus 8"/>
          <p:cNvSpPr>
            <a:spLocks noGrp="1"/>
          </p:cNvSpPr>
          <p:nvPr>
            <p:ph type="body" sz="quarter" idx="74"/>
          </p:nvPr>
        </p:nvSpPr>
        <p:spPr>
          <a:xfrm>
            <a:off x="3999536" y="3579862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Lawyer Picture 8"/>
          <p:cNvSpPr>
            <a:spLocks noGrp="1" noChangeAspect="1"/>
          </p:cNvSpPr>
          <p:nvPr>
            <p:ph type="pic" sz="quarter" idx="73"/>
          </p:nvPr>
        </p:nvSpPr>
        <p:spPr>
          <a:xfrm>
            <a:off x="3224100" y="3771412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6" name="Lawyer Text 7"/>
          <p:cNvSpPr>
            <a:spLocks noGrp="1"/>
          </p:cNvSpPr>
          <p:nvPr>
            <p:ph sz="quarter" idx="72"/>
          </p:nvPr>
        </p:nvSpPr>
        <p:spPr>
          <a:xfrm>
            <a:off x="1062776" y="3992408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5" name="Lawyer Name 7"/>
          <p:cNvSpPr>
            <a:spLocks noGrp="1"/>
          </p:cNvSpPr>
          <p:nvPr>
            <p:ph type="body" sz="quarter" idx="71"/>
          </p:nvPr>
        </p:nvSpPr>
        <p:spPr>
          <a:xfrm>
            <a:off x="1062775" y="3812618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Lawyer Picture 7"/>
          <p:cNvSpPr>
            <a:spLocks noGrp="1" noChangeAspect="1"/>
          </p:cNvSpPr>
          <p:nvPr>
            <p:ph type="pic" sz="quarter" idx="69"/>
          </p:nvPr>
        </p:nvSpPr>
        <p:spPr>
          <a:xfrm>
            <a:off x="287339" y="3771412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4" name="Area of Focus 7"/>
          <p:cNvSpPr>
            <a:spLocks noGrp="1"/>
          </p:cNvSpPr>
          <p:nvPr>
            <p:ph type="body" sz="quarter" idx="70"/>
          </p:nvPr>
        </p:nvSpPr>
        <p:spPr>
          <a:xfrm>
            <a:off x="1062775" y="3579862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LawyerText 6"/>
          <p:cNvSpPr>
            <a:spLocks noGrp="1"/>
          </p:cNvSpPr>
          <p:nvPr>
            <p:ph sz="quarter" idx="68"/>
          </p:nvPr>
        </p:nvSpPr>
        <p:spPr>
          <a:xfrm>
            <a:off x="6925987" y="2840280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1" name="Lawyer Name 6"/>
          <p:cNvSpPr>
            <a:spLocks noGrp="1"/>
          </p:cNvSpPr>
          <p:nvPr>
            <p:ph type="body" sz="quarter" idx="67"/>
          </p:nvPr>
        </p:nvSpPr>
        <p:spPr>
          <a:xfrm>
            <a:off x="6925986" y="2660490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Area of Focus 6"/>
          <p:cNvSpPr>
            <a:spLocks noGrp="1"/>
          </p:cNvSpPr>
          <p:nvPr>
            <p:ph type="body" sz="quarter" idx="66"/>
          </p:nvPr>
        </p:nvSpPr>
        <p:spPr>
          <a:xfrm>
            <a:off x="6925986" y="2427734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Lawyer Picture 6"/>
          <p:cNvSpPr>
            <a:spLocks noGrp="1" noChangeAspect="1"/>
          </p:cNvSpPr>
          <p:nvPr>
            <p:ph type="pic" sz="quarter" idx="65"/>
          </p:nvPr>
        </p:nvSpPr>
        <p:spPr>
          <a:xfrm>
            <a:off x="6150550" y="2619284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3" name="Lawyer Text 5"/>
          <p:cNvSpPr>
            <a:spLocks noGrp="1"/>
          </p:cNvSpPr>
          <p:nvPr>
            <p:ph sz="quarter" idx="64"/>
          </p:nvPr>
        </p:nvSpPr>
        <p:spPr>
          <a:xfrm>
            <a:off x="3999537" y="2840280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0" name="Lawyer Name 5"/>
          <p:cNvSpPr>
            <a:spLocks noGrp="1"/>
          </p:cNvSpPr>
          <p:nvPr>
            <p:ph type="body" sz="quarter" idx="63"/>
          </p:nvPr>
        </p:nvSpPr>
        <p:spPr>
          <a:xfrm>
            <a:off x="3999536" y="2660490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Area of Focus 5"/>
          <p:cNvSpPr>
            <a:spLocks noGrp="1"/>
          </p:cNvSpPr>
          <p:nvPr>
            <p:ph type="body" sz="quarter" idx="62"/>
          </p:nvPr>
        </p:nvSpPr>
        <p:spPr>
          <a:xfrm>
            <a:off x="3999536" y="2427734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Lawyer Picture 5"/>
          <p:cNvSpPr>
            <a:spLocks noGrp="1" noChangeAspect="1"/>
          </p:cNvSpPr>
          <p:nvPr>
            <p:ph type="pic" sz="quarter" idx="61"/>
          </p:nvPr>
        </p:nvSpPr>
        <p:spPr>
          <a:xfrm>
            <a:off x="3224100" y="2619284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9" name="Lawyer Text 4"/>
          <p:cNvSpPr>
            <a:spLocks noGrp="1"/>
          </p:cNvSpPr>
          <p:nvPr>
            <p:ph sz="quarter" idx="60"/>
          </p:nvPr>
        </p:nvSpPr>
        <p:spPr>
          <a:xfrm>
            <a:off x="1062776" y="2840280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8" name="Lawyer Name 4"/>
          <p:cNvSpPr>
            <a:spLocks noGrp="1"/>
          </p:cNvSpPr>
          <p:nvPr>
            <p:ph type="body" sz="quarter" idx="59"/>
          </p:nvPr>
        </p:nvSpPr>
        <p:spPr>
          <a:xfrm>
            <a:off x="1062775" y="2660490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Area of Focus 4"/>
          <p:cNvSpPr>
            <a:spLocks noGrp="1"/>
          </p:cNvSpPr>
          <p:nvPr>
            <p:ph type="body" sz="quarter" idx="58"/>
          </p:nvPr>
        </p:nvSpPr>
        <p:spPr>
          <a:xfrm>
            <a:off x="1062775" y="2427734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Lawyer Picture 4"/>
          <p:cNvSpPr>
            <a:spLocks noGrp="1" noChangeAspect="1"/>
          </p:cNvSpPr>
          <p:nvPr>
            <p:ph type="pic" sz="quarter" idx="57"/>
          </p:nvPr>
        </p:nvSpPr>
        <p:spPr>
          <a:xfrm>
            <a:off x="287339" y="2619284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3" name="Lawyer Text 3"/>
          <p:cNvSpPr>
            <a:spLocks noGrp="1"/>
          </p:cNvSpPr>
          <p:nvPr>
            <p:ph sz="quarter" idx="56"/>
          </p:nvPr>
        </p:nvSpPr>
        <p:spPr>
          <a:xfrm>
            <a:off x="6925987" y="1710223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2" name="Lawyer Name 3"/>
          <p:cNvSpPr>
            <a:spLocks noGrp="1"/>
          </p:cNvSpPr>
          <p:nvPr>
            <p:ph type="body" sz="quarter" idx="55"/>
          </p:nvPr>
        </p:nvSpPr>
        <p:spPr>
          <a:xfrm>
            <a:off x="6925986" y="1530433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Area of Focus 3"/>
          <p:cNvSpPr>
            <a:spLocks noGrp="1"/>
          </p:cNvSpPr>
          <p:nvPr>
            <p:ph type="body" sz="quarter" idx="54"/>
          </p:nvPr>
        </p:nvSpPr>
        <p:spPr>
          <a:xfrm>
            <a:off x="6925986" y="1297677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Lawyer Picture 3"/>
          <p:cNvSpPr>
            <a:spLocks noGrp="1" noChangeAspect="1"/>
          </p:cNvSpPr>
          <p:nvPr>
            <p:ph type="pic" sz="quarter" idx="53"/>
          </p:nvPr>
        </p:nvSpPr>
        <p:spPr>
          <a:xfrm>
            <a:off x="6150550" y="1489227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7" name="Lawyer Text 2"/>
          <p:cNvSpPr>
            <a:spLocks noGrp="1"/>
          </p:cNvSpPr>
          <p:nvPr>
            <p:ph sz="quarter" idx="52"/>
          </p:nvPr>
        </p:nvSpPr>
        <p:spPr>
          <a:xfrm>
            <a:off x="3999537" y="1710223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6" name="Lawyer Name 2"/>
          <p:cNvSpPr>
            <a:spLocks noGrp="1"/>
          </p:cNvSpPr>
          <p:nvPr>
            <p:ph type="body" sz="quarter" idx="51"/>
          </p:nvPr>
        </p:nvSpPr>
        <p:spPr>
          <a:xfrm>
            <a:off x="3999536" y="1530433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Area of Focus 2"/>
          <p:cNvSpPr>
            <a:spLocks noGrp="1"/>
          </p:cNvSpPr>
          <p:nvPr>
            <p:ph type="body" sz="quarter" idx="50"/>
          </p:nvPr>
        </p:nvSpPr>
        <p:spPr>
          <a:xfrm>
            <a:off x="3999536" y="1297677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Lawyer Picture 2"/>
          <p:cNvSpPr>
            <a:spLocks noGrp="1" noChangeAspect="1"/>
          </p:cNvSpPr>
          <p:nvPr>
            <p:ph type="pic" sz="quarter" idx="49"/>
          </p:nvPr>
        </p:nvSpPr>
        <p:spPr>
          <a:xfrm>
            <a:off x="3224100" y="1489227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3" name="Lawyer Text 1"/>
          <p:cNvSpPr>
            <a:spLocks noGrp="1"/>
          </p:cNvSpPr>
          <p:nvPr>
            <p:ph sz="quarter" idx="44"/>
          </p:nvPr>
        </p:nvSpPr>
        <p:spPr>
          <a:xfrm>
            <a:off x="1062776" y="1710223"/>
            <a:ext cx="2124000" cy="540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  <a:latin typeface="+mj-lt"/>
              </a:defRPr>
            </a:lvl1pPr>
            <a:lvl2pPr marL="177036" indent="-171450">
              <a:lnSpc>
                <a:spcPct val="100000"/>
              </a:lnSpc>
              <a:spcAft>
                <a:spcPts val="0"/>
              </a:spcAft>
              <a:buFont typeface="Telefonica Text" pitchFamily="50" charset="0"/>
              <a:buChar char="–"/>
              <a:defRPr sz="800">
                <a:latin typeface="+mj-lt"/>
              </a:defRPr>
            </a:lvl2pPr>
            <a:lvl3pPr marL="179388" indent="-173038">
              <a:lnSpc>
                <a:spcPct val="100000"/>
              </a:lnSpc>
              <a:spcAft>
                <a:spcPts val="0"/>
              </a:spcAft>
              <a:defRPr sz="1000">
                <a:latin typeface="+mj-lt"/>
              </a:defRPr>
            </a:lvl3pPr>
            <a:lvl4pPr marL="358775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4pPr>
            <a:lvl5pPr marL="538163" indent="-173038">
              <a:lnSpc>
                <a:spcPct val="100000"/>
              </a:lnSpc>
              <a:spcAft>
                <a:spcPts val="0"/>
              </a:spcAft>
              <a:defRPr sz="800">
                <a:latin typeface="+mj-lt"/>
              </a:defRPr>
            </a:lvl5pPr>
            <a:lvl6pPr marL="2267858" indent="0">
              <a:buNone/>
              <a:defRPr sz="10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2" name="Lawyer Name 1"/>
          <p:cNvSpPr>
            <a:spLocks noGrp="1"/>
          </p:cNvSpPr>
          <p:nvPr>
            <p:ph type="body" sz="quarter" idx="48"/>
          </p:nvPr>
        </p:nvSpPr>
        <p:spPr>
          <a:xfrm>
            <a:off x="1062775" y="1530433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Area of Focus 1"/>
          <p:cNvSpPr>
            <a:spLocks noGrp="1"/>
          </p:cNvSpPr>
          <p:nvPr>
            <p:ph type="body" sz="quarter" idx="17"/>
          </p:nvPr>
        </p:nvSpPr>
        <p:spPr>
          <a:xfrm>
            <a:off x="1062775" y="1297677"/>
            <a:ext cx="2103118" cy="215554"/>
          </a:xfrm>
        </p:spPr>
        <p:txBody>
          <a:bodyPr lIns="0" rIns="0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Lawyer Picture 1"/>
          <p:cNvSpPr>
            <a:spLocks noGrp="1" noChangeAspect="1"/>
          </p:cNvSpPr>
          <p:nvPr>
            <p:ph type="pic" sz="quarter" idx="47"/>
          </p:nvPr>
        </p:nvSpPr>
        <p:spPr>
          <a:xfrm>
            <a:off x="287339" y="1496051"/>
            <a:ext cx="720000" cy="72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4163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77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8" name="Line under Title Short"/>
          <p:cNvCxnSpPr/>
          <p:nvPr userDrawn="1"/>
        </p:nvCxnSpPr>
        <p:spPr>
          <a:xfrm flipH="1">
            <a:off x="288000" y="735227"/>
            <a:ext cx="58971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cial Media Text"/>
          <p:cNvSpPr>
            <a:spLocks noGrp="1"/>
          </p:cNvSpPr>
          <p:nvPr>
            <p:ph type="body" sz="quarter" idx="45"/>
          </p:nvPr>
        </p:nvSpPr>
        <p:spPr>
          <a:xfrm>
            <a:off x="6376031" y="4617965"/>
            <a:ext cx="2504443" cy="315985"/>
          </a:xfr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Education Text"/>
          <p:cNvSpPr>
            <a:spLocks noGrp="1"/>
          </p:cNvSpPr>
          <p:nvPr>
            <p:ph type="body" sz="quarter" idx="15"/>
          </p:nvPr>
        </p:nvSpPr>
        <p:spPr>
          <a:xfrm>
            <a:off x="6376031" y="3807084"/>
            <a:ext cx="2504443" cy="652779"/>
          </a:xfr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Education Heading"/>
          <p:cNvSpPr>
            <a:spLocks noGrp="1"/>
          </p:cNvSpPr>
          <p:nvPr>
            <p:ph type="body" sz="quarter" idx="47"/>
          </p:nvPr>
        </p:nvSpPr>
        <p:spPr>
          <a:xfrm>
            <a:off x="6383945" y="3657600"/>
            <a:ext cx="1549400" cy="11430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Areas of Focus Text"/>
          <p:cNvSpPr>
            <a:spLocks noGrp="1"/>
          </p:cNvSpPr>
          <p:nvPr>
            <p:ph type="body" sz="quarter" idx="14"/>
          </p:nvPr>
        </p:nvSpPr>
        <p:spPr>
          <a:xfrm>
            <a:off x="6376031" y="3007705"/>
            <a:ext cx="2504443" cy="641813"/>
          </a:xfr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Areas of Focus Heading"/>
          <p:cNvSpPr>
            <a:spLocks noGrp="1"/>
          </p:cNvSpPr>
          <p:nvPr>
            <p:ph type="body" sz="quarter" idx="46"/>
          </p:nvPr>
        </p:nvSpPr>
        <p:spPr>
          <a:xfrm>
            <a:off x="6374420" y="2863850"/>
            <a:ext cx="1549400" cy="11430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mail"/>
          <p:cNvSpPr>
            <a:spLocks noGrp="1"/>
          </p:cNvSpPr>
          <p:nvPr>
            <p:ph type="body" sz="quarter" idx="13"/>
          </p:nvPr>
        </p:nvSpPr>
        <p:spPr>
          <a:xfrm>
            <a:off x="6376032" y="2620658"/>
            <a:ext cx="2504444" cy="247650"/>
          </a:xfrm>
        </p:spPr>
        <p:txBody>
          <a:bodyPr lIns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hone No"/>
          <p:cNvSpPr>
            <a:spLocks noGrp="1"/>
          </p:cNvSpPr>
          <p:nvPr>
            <p:ph type="body" sz="quarter" idx="12"/>
          </p:nvPr>
        </p:nvSpPr>
        <p:spPr>
          <a:xfrm>
            <a:off x="6495903" y="2421341"/>
            <a:ext cx="2384572" cy="24765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"/>
          <p:cNvSpPr txBox="1"/>
          <p:nvPr userDrawn="1"/>
        </p:nvSpPr>
        <p:spPr>
          <a:xfrm>
            <a:off x="6392974" y="2421341"/>
            <a:ext cx="51296" cy="24840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r>
              <a:rPr lang="en-GB" sz="900" b="1" smtClean="0">
                <a:solidFill>
                  <a:schemeClr val="accent6"/>
                </a:solidFill>
                <a:latin typeface="+mj-lt"/>
              </a:rPr>
              <a:t>T</a:t>
            </a:r>
            <a:endParaRPr lang="en-GB" sz="900" b="1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Lawyer Picture"/>
          <p:cNvSpPr>
            <a:spLocks noGrp="1" noChangeAspect="1"/>
          </p:cNvSpPr>
          <p:nvPr>
            <p:ph type="pic" sz="quarter" idx="11"/>
          </p:nvPr>
        </p:nvSpPr>
        <p:spPr>
          <a:xfrm>
            <a:off x="6367260" y="735227"/>
            <a:ext cx="1584000" cy="158527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Biography Content"/>
          <p:cNvSpPr>
            <a:spLocks noGrp="1"/>
          </p:cNvSpPr>
          <p:nvPr>
            <p:ph sz="quarter" idx="44"/>
          </p:nvPr>
        </p:nvSpPr>
        <p:spPr>
          <a:xfrm>
            <a:off x="289165" y="1568450"/>
            <a:ext cx="5895975" cy="33655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600">
                <a:solidFill>
                  <a:schemeClr val="accent6"/>
                </a:solidFill>
                <a:latin typeface="+mj-lt"/>
              </a:defRPr>
            </a:lvl1pPr>
            <a:lvl2pPr marL="5586" indent="0">
              <a:lnSpc>
                <a:spcPct val="110000"/>
              </a:lnSpc>
              <a:spcAft>
                <a:spcPts val="300"/>
              </a:spcAft>
              <a:buNone/>
              <a:defRPr sz="1200"/>
            </a:lvl2pPr>
            <a:lvl3pPr marL="179388" indent="-173038">
              <a:lnSpc>
                <a:spcPct val="110000"/>
              </a:lnSpc>
              <a:spcAft>
                <a:spcPts val="300"/>
              </a:spcAft>
              <a:defRPr sz="1200"/>
            </a:lvl3pPr>
            <a:lvl4pPr marL="358775" indent="-173038">
              <a:lnSpc>
                <a:spcPct val="110000"/>
              </a:lnSpc>
              <a:spcAft>
                <a:spcPts val="300"/>
              </a:spcAft>
              <a:defRPr sz="1200"/>
            </a:lvl4pPr>
            <a:lvl5pPr marL="538163" indent="-173038">
              <a:lnSpc>
                <a:spcPct val="110000"/>
              </a:lnSpc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Role Location"/>
          <p:cNvSpPr>
            <a:spLocks noGrp="1"/>
          </p:cNvSpPr>
          <p:nvPr>
            <p:ph type="body" sz="quarter" idx="17"/>
          </p:nvPr>
        </p:nvSpPr>
        <p:spPr>
          <a:xfrm>
            <a:off x="284163" y="1116855"/>
            <a:ext cx="5892350" cy="3111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Lawyer Name"/>
          <p:cNvSpPr>
            <a:spLocks noGrp="1"/>
          </p:cNvSpPr>
          <p:nvPr>
            <p:ph type="body" sz="quarter" idx="16"/>
          </p:nvPr>
        </p:nvSpPr>
        <p:spPr>
          <a:xfrm>
            <a:off x="284164" y="735013"/>
            <a:ext cx="5892997" cy="446400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9" name="Social Media Heading"/>
          <p:cNvSpPr>
            <a:spLocks noGrp="1"/>
          </p:cNvSpPr>
          <p:nvPr>
            <p:ph type="body" sz="quarter" idx="48"/>
          </p:nvPr>
        </p:nvSpPr>
        <p:spPr>
          <a:xfrm>
            <a:off x="6383945" y="4470400"/>
            <a:ext cx="1549400" cy="11430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91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35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9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ocial Media Text 2"/>
          <p:cNvSpPr>
            <a:spLocks noGrp="1"/>
          </p:cNvSpPr>
          <p:nvPr>
            <p:ph type="body" sz="quarter" idx="47"/>
          </p:nvPr>
        </p:nvSpPr>
        <p:spPr>
          <a:xfrm>
            <a:off x="7172325" y="4181667"/>
            <a:ext cx="1695450" cy="769501"/>
          </a:xfr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ocial Media  Heading 2"/>
          <p:cNvSpPr>
            <a:spLocks noGrp="1"/>
          </p:cNvSpPr>
          <p:nvPr>
            <p:ph type="body" sz="quarter" idx="58"/>
          </p:nvPr>
        </p:nvSpPr>
        <p:spPr>
          <a:xfrm>
            <a:off x="7187220" y="4032250"/>
            <a:ext cx="1549400" cy="11430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Area of Focus Text 2"/>
          <p:cNvSpPr>
            <a:spLocks noGrp="1"/>
          </p:cNvSpPr>
          <p:nvPr>
            <p:ph type="body" sz="quarter" idx="53"/>
          </p:nvPr>
        </p:nvSpPr>
        <p:spPr>
          <a:xfrm>
            <a:off x="7172325" y="3311717"/>
            <a:ext cx="1695450" cy="769501"/>
          </a:xfr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Areas of Focus Heading 2"/>
          <p:cNvSpPr>
            <a:spLocks noGrp="1"/>
          </p:cNvSpPr>
          <p:nvPr>
            <p:ph type="body" sz="quarter" idx="57"/>
          </p:nvPr>
        </p:nvSpPr>
        <p:spPr>
          <a:xfrm>
            <a:off x="7180870" y="3173413"/>
            <a:ext cx="1549400" cy="11430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Biography Text 2"/>
          <p:cNvSpPr>
            <a:spLocks noGrp="1"/>
          </p:cNvSpPr>
          <p:nvPr>
            <p:ph type="body" sz="quarter" idx="54"/>
          </p:nvPr>
        </p:nvSpPr>
        <p:spPr>
          <a:xfrm>
            <a:off x="284163" y="4081218"/>
            <a:ext cx="6681787" cy="86995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0975" indent="-180975">
              <a:lnSpc>
                <a:spcPct val="110000"/>
              </a:lnSpc>
              <a:spcAft>
                <a:spcPts val="300"/>
              </a:spcAft>
              <a:defRPr sz="1000"/>
            </a:lvl2pPr>
            <a:lvl3pPr marL="361950" indent="-180975">
              <a:lnSpc>
                <a:spcPct val="110000"/>
              </a:lnSpc>
              <a:spcAft>
                <a:spcPts val="300"/>
              </a:spcAft>
              <a:defRPr sz="1000"/>
            </a:lvl3pPr>
            <a:lvl4pPr marL="534988" indent="-180975">
              <a:lnSpc>
                <a:spcPct val="110000"/>
              </a:lnSpc>
              <a:spcAft>
                <a:spcPts val="300"/>
              </a:spcAft>
              <a:tabLst>
                <a:tab pos="361950" algn="l"/>
              </a:tabLst>
              <a:defRPr sz="1000"/>
            </a:lvl4pPr>
            <a:lvl5pPr marL="715963" indent="-180975">
              <a:lnSpc>
                <a:spcPct val="110000"/>
              </a:lnSpc>
              <a:spcAft>
                <a:spcPts val="300"/>
              </a:spcAft>
              <a:tabLst>
                <a:tab pos="361950" algn="l"/>
              </a:tabLs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5" name="Email 2"/>
          <p:cNvSpPr>
            <a:spLocks noGrp="1"/>
          </p:cNvSpPr>
          <p:nvPr>
            <p:ph type="body" sz="quarter" idx="50"/>
          </p:nvPr>
        </p:nvSpPr>
        <p:spPr>
          <a:xfrm>
            <a:off x="1216800" y="3815078"/>
            <a:ext cx="3753251" cy="194060"/>
          </a:xfrm>
        </p:spPr>
        <p:txBody>
          <a:bodyPr lIns="0" rIns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Phone No 2"/>
          <p:cNvSpPr>
            <a:spLocks noGrp="1"/>
          </p:cNvSpPr>
          <p:nvPr>
            <p:ph type="body" sz="quarter" idx="49"/>
          </p:nvPr>
        </p:nvSpPr>
        <p:spPr>
          <a:xfrm>
            <a:off x="1332000" y="3655448"/>
            <a:ext cx="2270255" cy="124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2"/>
          <p:cNvSpPr txBox="1"/>
          <p:nvPr userDrawn="1"/>
        </p:nvSpPr>
        <p:spPr>
          <a:xfrm>
            <a:off x="1216800" y="3593348"/>
            <a:ext cx="51296" cy="24840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r>
              <a:rPr lang="en-GB" sz="1000" b="0" smtClean="0">
                <a:solidFill>
                  <a:schemeClr val="accent6"/>
                </a:solidFill>
                <a:latin typeface="+mj-lt"/>
              </a:rPr>
              <a:t>T</a:t>
            </a:r>
            <a:endParaRPr lang="en-GB" sz="1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8" name="Role Location 2"/>
          <p:cNvSpPr>
            <a:spLocks noGrp="1"/>
          </p:cNvSpPr>
          <p:nvPr>
            <p:ph type="body" sz="quarter" idx="52"/>
          </p:nvPr>
        </p:nvSpPr>
        <p:spPr>
          <a:xfrm>
            <a:off x="1216800" y="3382903"/>
            <a:ext cx="5455522" cy="171173"/>
          </a:xfrm>
        </p:spPr>
        <p:txBody>
          <a:bodyPr lIns="0" rIns="0">
            <a:noAutofit/>
          </a:bodyPr>
          <a:lstStyle>
            <a:lvl1pPr marL="0" indent="0">
              <a:buNone/>
              <a:defRPr sz="1000" b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Lawyer Name 2"/>
          <p:cNvSpPr>
            <a:spLocks noGrp="1"/>
          </p:cNvSpPr>
          <p:nvPr>
            <p:ph type="body" sz="quarter" idx="51"/>
          </p:nvPr>
        </p:nvSpPr>
        <p:spPr>
          <a:xfrm>
            <a:off x="1216800" y="3139188"/>
            <a:ext cx="5455522" cy="154230"/>
          </a:xfrm>
        </p:spPr>
        <p:txBody>
          <a:bodyPr lIns="0" rIns="0">
            <a:no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Lawyer Picture 2"/>
          <p:cNvSpPr>
            <a:spLocks noGrp="1" noChangeAspect="1"/>
          </p:cNvSpPr>
          <p:nvPr>
            <p:ph type="pic" sz="quarter" idx="48"/>
          </p:nvPr>
        </p:nvSpPr>
        <p:spPr>
          <a:xfrm>
            <a:off x="284162" y="3156742"/>
            <a:ext cx="864000" cy="865394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60" name="Line between Bios"/>
          <p:cNvCxnSpPr/>
          <p:nvPr userDrawn="1"/>
        </p:nvCxnSpPr>
        <p:spPr>
          <a:xfrm flipH="1">
            <a:off x="288000" y="3072981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cial Media Text 1"/>
          <p:cNvSpPr>
            <a:spLocks noGrp="1"/>
          </p:cNvSpPr>
          <p:nvPr>
            <p:ph type="body" sz="quarter" idx="14"/>
          </p:nvPr>
        </p:nvSpPr>
        <p:spPr>
          <a:xfrm>
            <a:off x="7172325" y="2214846"/>
            <a:ext cx="1695450" cy="769501"/>
          </a:xfr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Social Media Heading 1"/>
          <p:cNvSpPr>
            <a:spLocks noGrp="1"/>
          </p:cNvSpPr>
          <p:nvPr>
            <p:ph type="body" sz="quarter" idx="56"/>
          </p:nvPr>
        </p:nvSpPr>
        <p:spPr>
          <a:xfrm>
            <a:off x="7188227" y="2076450"/>
            <a:ext cx="1549400" cy="11430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Area of Focus Text 1"/>
          <p:cNvSpPr>
            <a:spLocks noGrp="1"/>
          </p:cNvSpPr>
          <p:nvPr>
            <p:ph type="body" sz="quarter" idx="45"/>
          </p:nvPr>
        </p:nvSpPr>
        <p:spPr>
          <a:xfrm>
            <a:off x="7172325" y="1344896"/>
            <a:ext cx="1695450" cy="769501"/>
          </a:xfr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0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Areas of Focus Heading 1"/>
          <p:cNvSpPr>
            <a:spLocks noGrp="1"/>
          </p:cNvSpPr>
          <p:nvPr>
            <p:ph type="body" sz="quarter" idx="55"/>
          </p:nvPr>
        </p:nvSpPr>
        <p:spPr>
          <a:xfrm>
            <a:off x="7188227" y="1185863"/>
            <a:ext cx="1549400" cy="11430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iography Text 1"/>
          <p:cNvSpPr>
            <a:spLocks noGrp="1"/>
          </p:cNvSpPr>
          <p:nvPr>
            <p:ph type="body" sz="quarter" idx="46"/>
          </p:nvPr>
        </p:nvSpPr>
        <p:spPr>
          <a:xfrm>
            <a:off x="284163" y="2114397"/>
            <a:ext cx="6681787" cy="86995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300"/>
              </a:spcAft>
              <a:buNone/>
              <a:defRPr sz="1000"/>
            </a:lvl1pPr>
            <a:lvl2pPr marL="180975" indent="-180975">
              <a:lnSpc>
                <a:spcPct val="110000"/>
              </a:lnSpc>
              <a:spcAft>
                <a:spcPts val="300"/>
              </a:spcAft>
              <a:defRPr sz="1000"/>
            </a:lvl2pPr>
            <a:lvl3pPr marL="361950" indent="-180975">
              <a:lnSpc>
                <a:spcPct val="110000"/>
              </a:lnSpc>
              <a:spcAft>
                <a:spcPts val="300"/>
              </a:spcAft>
              <a:defRPr sz="1000"/>
            </a:lvl3pPr>
            <a:lvl4pPr marL="534988" indent="-180975">
              <a:lnSpc>
                <a:spcPct val="110000"/>
              </a:lnSpc>
              <a:spcAft>
                <a:spcPts val="300"/>
              </a:spcAft>
              <a:tabLst>
                <a:tab pos="361950" algn="l"/>
              </a:tabLst>
              <a:defRPr sz="1000"/>
            </a:lvl4pPr>
            <a:lvl5pPr marL="715963" indent="-180975">
              <a:lnSpc>
                <a:spcPct val="110000"/>
              </a:lnSpc>
              <a:spcAft>
                <a:spcPts val="300"/>
              </a:spcAft>
              <a:tabLst>
                <a:tab pos="361950" algn="l"/>
              </a:tabLs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0" name="Email 1"/>
          <p:cNvSpPr>
            <a:spLocks noGrp="1"/>
          </p:cNvSpPr>
          <p:nvPr>
            <p:ph type="body" sz="quarter" idx="13"/>
          </p:nvPr>
        </p:nvSpPr>
        <p:spPr>
          <a:xfrm>
            <a:off x="1216800" y="1848257"/>
            <a:ext cx="3753251" cy="194060"/>
          </a:xfrm>
        </p:spPr>
        <p:txBody>
          <a:bodyPr lIns="0" rIns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hone No 1"/>
          <p:cNvSpPr>
            <a:spLocks noGrp="1"/>
          </p:cNvSpPr>
          <p:nvPr>
            <p:ph type="body" sz="quarter" idx="12"/>
          </p:nvPr>
        </p:nvSpPr>
        <p:spPr>
          <a:xfrm>
            <a:off x="1332000" y="1688627"/>
            <a:ext cx="2270255" cy="124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>
                <a:latin typeface="+mj-lt"/>
              </a:defRPr>
            </a:lvl1pPr>
            <a:lvl2pPr marL="273050" indent="0">
              <a:buNone/>
              <a:defRPr sz="1000">
                <a:latin typeface="+mj-lt"/>
              </a:defRPr>
            </a:lvl2pPr>
            <a:lvl3pPr marL="544512" indent="0">
              <a:buNone/>
              <a:defRPr sz="1000">
                <a:latin typeface="+mj-lt"/>
              </a:defRPr>
            </a:lvl3pPr>
            <a:lvl4pPr marL="809625" indent="0">
              <a:buNone/>
              <a:defRPr sz="1000">
                <a:latin typeface="+mj-lt"/>
              </a:defRPr>
            </a:lvl4pPr>
            <a:lvl5pPr marL="1081087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1"/>
          <p:cNvSpPr txBox="1"/>
          <p:nvPr userDrawn="1"/>
        </p:nvSpPr>
        <p:spPr>
          <a:xfrm>
            <a:off x="1216800" y="1626527"/>
            <a:ext cx="51296" cy="24840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r>
              <a:rPr lang="en-GB" sz="1000" b="0" smtClean="0">
                <a:solidFill>
                  <a:schemeClr val="accent6"/>
                </a:solidFill>
                <a:latin typeface="+mj-lt"/>
              </a:rPr>
              <a:t>T</a:t>
            </a:r>
            <a:endParaRPr lang="en-GB" sz="1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3" name="Role Location 1"/>
          <p:cNvSpPr>
            <a:spLocks noGrp="1"/>
          </p:cNvSpPr>
          <p:nvPr>
            <p:ph type="body" sz="quarter" idx="19"/>
          </p:nvPr>
        </p:nvSpPr>
        <p:spPr>
          <a:xfrm>
            <a:off x="1216800" y="1416082"/>
            <a:ext cx="5455522" cy="171173"/>
          </a:xfrm>
        </p:spPr>
        <p:txBody>
          <a:bodyPr lIns="0" rIns="0">
            <a:noAutofit/>
          </a:bodyPr>
          <a:lstStyle>
            <a:lvl1pPr marL="0" indent="0">
              <a:buNone/>
              <a:defRPr sz="1000" b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Lawyer Name 1"/>
          <p:cNvSpPr>
            <a:spLocks noGrp="1"/>
          </p:cNvSpPr>
          <p:nvPr>
            <p:ph type="body" sz="quarter" idx="17"/>
          </p:nvPr>
        </p:nvSpPr>
        <p:spPr>
          <a:xfrm>
            <a:off x="1216800" y="1172367"/>
            <a:ext cx="5455522" cy="154230"/>
          </a:xfrm>
        </p:spPr>
        <p:txBody>
          <a:bodyPr lIns="0" rIns="0">
            <a:no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Lawyer Picture 1"/>
          <p:cNvSpPr>
            <a:spLocks noGrp="1" noChangeAspect="1"/>
          </p:cNvSpPr>
          <p:nvPr>
            <p:ph type="pic" sz="quarter" idx="11"/>
          </p:nvPr>
        </p:nvSpPr>
        <p:spPr>
          <a:xfrm>
            <a:off x="284162" y="1189921"/>
            <a:ext cx="864000" cy="865394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6" name="Slide Subtitle"/>
          <p:cNvSpPr>
            <a:spLocks noGrp="1"/>
          </p:cNvSpPr>
          <p:nvPr>
            <p:ph type="body" sz="quarter" idx="16"/>
          </p:nvPr>
        </p:nvSpPr>
        <p:spPr>
          <a:xfrm>
            <a:off x="284164" y="735013"/>
            <a:ext cx="5892997" cy="446400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Slide Title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44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0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offs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Right Large"/>
          <p:cNvSpPr>
            <a:spLocks noGrp="1"/>
          </p:cNvSpPr>
          <p:nvPr>
            <p:ph sz="quarter" idx="16"/>
          </p:nvPr>
        </p:nvSpPr>
        <p:spPr>
          <a:xfrm>
            <a:off x="3240332" y="1338262"/>
            <a:ext cx="5615668" cy="356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Left Small"/>
          <p:cNvSpPr>
            <a:spLocks noGrp="1"/>
          </p:cNvSpPr>
          <p:nvPr>
            <p:ph sz="quarter" idx="12"/>
          </p:nvPr>
        </p:nvSpPr>
        <p:spPr>
          <a:xfrm>
            <a:off x="288000" y="1338262"/>
            <a:ext cx="2664000" cy="356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7338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7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ver 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0"/>
            <a:ext cx="9134977" cy="5143500"/>
          </a:xfrm>
          <a:prstGeom prst="rect">
            <a:avLst/>
          </a:prstGeom>
        </p:spPr>
      </p:pic>
      <p:sp>
        <p:nvSpPr>
          <p:cNvPr id="10" name="Cobranding Logo"/>
          <p:cNvSpPr>
            <a:spLocks noGrp="1"/>
          </p:cNvSpPr>
          <p:nvPr>
            <p:ph type="pic" sz="quarter" idx="12" hasCustomPrompt="1"/>
          </p:nvPr>
        </p:nvSpPr>
        <p:spPr>
          <a:xfrm>
            <a:off x="577850" y="1785938"/>
            <a:ext cx="2466975" cy="12160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Cobranding</a:t>
            </a:r>
            <a:endParaRPr lang="en-GB"/>
          </a:p>
        </p:txBody>
      </p:sp>
      <p:sp>
        <p:nvSpPr>
          <p:cNvPr id="9" name="OurLogo"/>
          <p:cNvSpPr>
            <a:spLocks noGrp="1" noChangeAspect="1"/>
          </p:cNvSpPr>
          <p:nvPr>
            <p:ph type="pic" sz="quarter" idx="13"/>
          </p:nvPr>
        </p:nvSpPr>
        <p:spPr>
          <a:xfrm>
            <a:off x="576000" y="576000"/>
            <a:ext cx="828000" cy="8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Cover Additional Title"/>
          <p:cNvSpPr>
            <a:spLocks noGrp="1"/>
          </p:cNvSpPr>
          <p:nvPr>
            <p:ph type="body" sz="quarter" idx="11"/>
          </p:nvPr>
        </p:nvSpPr>
        <p:spPr>
          <a:xfrm>
            <a:off x="575999" y="4082725"/>
            <a:ext cx="5040000" cy="686125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4D4D4D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ver Subtitle"/>
          <p:cNvSpPr>
            <a:spLocks noGrp="1"/>
          </p:cNvSpPr>
          <p:nvPr>
            <p:ph type="body" sz="quarter" idx="10"/>
          </p:nvPr>
        </p:nvSpPr>
        <p:spPr>
          <a:xfrm>
            <a:off x="575999" y="3646479"/>
            <a:ext cx="5040000" cy="43021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ver Title"/>
          <p:cNvSpPr>
            <a:spLocks noGrp="1"/>
          </p:cNvSpPr>
          <p:nvPr>
            <p:ph type="title"/>
          </p:nvPr>
        </p:nvSpPr>
        <p:spPr>
          <a:xfrm>
            <a:off x="576000" y="3199302"/>
            <a:ext cx="6389950" cy="44640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20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offset lef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Right Large"/>
          <p:cNvSpPr>
            <a:spLocks noGrp="1"/>
          </p:cNvSpPr>
          <p:nvPr>
            <p:ph sz="quarter" idx="16"/>
          </p:nvPr>
        </p:nvSpPr>
        <p:spPr>
          <a:xfrm>
            <a:off x="3240332" y="1705970"/>
            <a:ext cx="5615668" cy="319623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lumn Title Right Large"/>
          <p:cNvSpPr>
            <a:spLocks noGrp="1"/>
          </p:cNvSpPr>
          <p:nvPr>
            <p:ph type="body" sz="quarter" idx="17"/>
          </p:nvPr>
        </p:nvSpPr>
        <p:spPr>
          <a:xfrm>
            <a:off x="3240332" y="1338262"/>
            <a:ext cx="5615668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Left Small"/>
          <p:cNvSpPr>
            <a:spLocks noGrp="1"/>
          </p:cNvSpPr>
          <p:nvPr>
            <p:ph sz="quarter" idx="12"/>
          </p:nvPr>
        </p:nvSpPr>
        <p:spPr>
          <a:xfrm>
            <a:off x="288000" y="1705970"/>
            <a:ext cx="2664000" cy="319623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lumn Title Left Small"/>
          <p:cNvSpPr>
            <a:spLocks noGrp="1"/>
          </p:cNvSpPr>
          <p:nvPr>
            <p:ph type="body" sz="quarter" idx="15"/>
          </p:nvPr>
        </p:nvSpPr>
        <p:spPr>
          <a:xfrm>
            <a:off x="288000" y="1338262"/>
            <a:ext cx="2664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57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off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Right Small"/>
          <p:cNvSpPr>
            <a:spLocks noGrp="1"/>
          </p:cNvSpPr>
          <p:nvPr>
            <p:ph sz="quarter" idx="18"/>
          </p:nvPr>
        </p:nvSpPr>
        <p:spPr>
          <a:xfrm>
            <a:off x="6192663" y="1338262"/>
            <a:ext cx="2664000" cy="356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Content Left Large"/>
          <p:cNvSpPr>
            <a:spLocks noGrp="1"/>
          </p:cNvSpPr>
          <p:nvPr>
            <p:ph sz="quarter" idx="16"/>
          </p:nvPr>
        </p:nvSpPr>
        <p:spPr>
          <a:xfrm>
            <a:off x="288000" y="1338262"/>
            <a:ext cx="5616332" cy="356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7338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1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offset righ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Right Small"/>
          <p:cNvSpPr>
            <a:spLocks noGrp="1"/>
          </p:cNvSpPr>
          <p:nvPr>
            <p:ph sz="quarter" idx="18"/>
          </p:nvPr>
        </p:nvSpPr>
        <p:spPr>
          <a:xfrm>
            <a:off x="6192663" y="1705970"/>
            <a:ext cx="2664000" cy="319623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lumn Title Right Small"/>
          <p:cNvSpPr>
            <a:spLocks noGrp="1"/>
          </p:cNvSpPr>
          <p:nvPr>
            <p:ph type="body" sz="quarter" idx="19"/>
          </p:nvPr>
        </p:nvSpPr>
        <p:spPr>
          <a:xfrm>
            <a:off x="6192663" y="1338262"/>
            <a:ext cx="2664000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Left Large"/>
          <p:cNvSpPr>
            <a:spLocks noGrp="1"/>
          </p:cNvSpPr>
          <p:nvPr>
            <p:ph sz="quarter" idx="16"/>
          </p:nvPr>
        </p:nvSpPr>
        <p:spPr>
          <a:xfrm>
            <a:off x="288000" y="1705970"/>
            <a:ext cx="5616332" cy="319623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lumn Title Left Large"/>
          <p:cNvSpPr>
            <a:spLocks noGrp="1"/>
          </p:cNvSpPr>
          <p:nvPr>
            <p:ph type="body" sz="quarter" idx="17"/>
          </p:nvPr>
        </p:nvSpPr>
        <p:spPr>
          <a:xfrm>
            <a:off x="288000" y="1338262"/>
            <a:ext cx="5616332" cy="360000"/>
          </a:xfrm>
        </p:spPr>
        <p:txBody>
          <a:bodyPr anchor="ctr" anchorCtr="0">
            <a:noAutofit/>
          </a:bodyPr>
          <a:lstStyle>
            <a:lvl1pPr marL="0" indent="0" algn="l" rtl="0">
              <a:buNone/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1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ox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Divider Text"/>
          <p:cNvSpPr>
            <a:spLocks noGrp="1"/>
          </p:cNvSpPr>
          <p:nvPr>
            <p:ph type="body" sz="quarter" idx="11"/>
          </p:nvPr>
        </p:nvSpPr>
        <p:spPr>
          <a:xfrm>
            <a:off x="498367" y="989945"/>
            <a:ext cx="2814175" cy="660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ection Divider Title"/>
          <p:cNvSpPr>
            <a:spLocks noGrp="1"/>
          </p:cNvSpPr>
          <p:nvPr>
            <p:ph type="title"/>
          </p:nvPr>
        </p:nvSpPr>
        <p:spPr>
          <a:xfrm>
            <a:off x="498366" y="505884"/>
            <a:ext cx="3149685" cy="44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22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ox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Divider Text"/>
          <p:cNvSpPr>
            <a:spLocks noGrp="1"/>
          </p:cNvSpPr>
          <p:nvPr>
            <p:ph type="body" sz="quarter" idx="11"/>
          </p:nvPr>
        </p:nvSpPr>
        <p:spPr>
          <a:xfrm>
            <a:off x="5932087" y="1412657"/>
            <a:ext cx="2814175" cy="6604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ection Divider Title"/>
          <p:cNvSpPr>
            <a:spLocks noGrp="1"/>
          </p:cNvSpPr>
          <p:nvPr>
            <p:ph type="title"/>
          </p:nvPr>
        </p:nvSpPr>
        <p:spPr>
          <a:xfrm>
            <a:off x="5934974" y="857297"/>
            <a:ext cx="2811288" cy="446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87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ox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Divider Text"/>
          <p:cNvSpPr>
            <a:spLocks noGrp="1"/>
          </p:cNvSpPr>
          <p:nvPr>
            <p:ph type="body" sz="quarter" idx="11"/>
          </p:nvPr>
        </p:nvSpPr>
        <p:spPr>
          <a:xfrm>
            <a:off x="393929" y="4069593"/>
            <a:ext cx="2814175" cy="660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ection Divider Title"/>
          <p:cNvSpPr>
            <a:spLocks noGrp="1"/>
          </p:cNvSpPr>
          <p:nvPr>
            <p:ph type="title"/>
          </p:nvPr>
        </p:nvSpPr>
        <p:spPr>
          <a:xfrm>
            <a:off x="396816" y="3514233"/>
            <a:ext cx="2811288" cy="446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32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ox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Divider Text"/>
          <p:cNvSpPr>
            <a:spLocks noGrp="1"/>
          </p:cNvSpPr>
          <p:nvPr>
            <p:ph type="body" sz="quarter" idx="11"/>
          </p:nvPr>
        </p:nvSpPr>
        <p:spPr>
          <a:xfrm>
            <a:off x="5932087" y="3543381"/>
            <a:ext cx="2814175" cy="6604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ction Divider Title"/>
          <p:cNvSpPr>
            <a:spLocks noGrp="1"/>
          </p:cNvSpPr>
          <p:nvPr>
            <p:ph type="title"/>
          </p:nvPr>
        </p:nvSpPr>
        <p:spPr>
          <a:xfrm>
            <a:off x="5934974" y="2988021"/>
            <a:ext cx="2811288" cy="446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19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ox mid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ion Divider Text"/>
          <p:cNvSpPr>
            <a:spLocks noGrp="1"/>
          </p:cNvSpPr>
          <p:nvPr>
            <p:ph type="body" sz="quarter" idx="11"/>
          </p:nvPr>
        </p:nvSpPr>
        <p:spPr>
          <a:xfrm>
            <a:off x="1696517" y="938204"/>
            <a:ext cx="2814175" cy="6604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ection DividerTitle"/>
          <p:cNvSpPr>
            <a:spLocks noGrp="1"/>
          </p:cNvSpPr>
          <p:nvPr>
            <p:ph type="title"/>
          </p:nvPr>
        </p:nvSpPr>
        <p:spPr>
          <a:xfrm>
            <a:off x="431321" y="382844"/>
            <a:ext cx="4079371" cy="446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20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section Divider Text"/>
          <p:cNvSpPr>
            <a:spLocks noGrp="1"/>
          </p:cNvSpPr>
          <p:nvPr>
            <p:ph type="body" sz="quarter" idx="11"/>
          </p:nvPr>
        </p:nvSpPr>
        <p:spPr>
          <a:xfrm>
            <a:off x="431321" y="938204"/>
            <a:ext cx="8384875" cy="18049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ubsection Divider Title"/>
          <p:cNvSpPr>
            <a:spLocks noGrp="1"/>
          </p:cNvSpPr>
          <p:nvPr>
            <p:ph type="title"/>
          </p:nvPr>
        </p:nvSpPr>
        <p:spPr>
          <a:xfrm>
            <a:off x="431321" y="382844"/>
            <a:ext cx="8376249" cy="446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3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ver 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5" y="0"/>
            <a:ext cx="9134977" cy="5143500"/>
          </a:xfrm>
          <a:prstGeom prst="rect">
            <a:avLst/>
          </a:prstGeom>
        </p:spPr>
      </p:pic>
      <p:sp>
        <p:nvSpPr>
          <p:cNvPr id="10" name="Cobranding Logo"/>
          <p:cNvSpPr>
            <a:spLocks noGrp="1"/>
          </p:cNvSpPr>
          <p:nvPr>
            <p:ph type="pic" sz="quarter" idx="13" hasCustomPrompt="1"/>
          </p:nvPr>
        </p:nvSpPr>
        <p:spPr>
          <a:xfrm>
            <a:off x="6075683" y="1785938"/>
            <a:ext cx="2466975" cy="12160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Cobranding</a:t>
            </a:r>
            <a:endParaRPr lang="en-GB"/>
          </a:p>
        </p:txBody>
      </p:sp>
      <p:sp>
        <p:nvSpPr>
          <p:cNvPr id="9" name="OurLogo"/>
          <p:cNvSpPr>
            <a:spLocks noGrp="1" noChangeAspect="1"/>
          </p:cNvSpPr>
          <p:nvPr>
            <p:ph type="pic" sz="quarter" idx="14"/>
          </p:nvPr>
        </p:nvSpPr>
        <p:spPr>
          <a:xfrm>
            <a:off x="7704000" y="576000"/>
            <a:ext cx="828000" cy="8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Cover Additional Title"/>
          <p:cNvSpPr>
            <a:spLocks noGrp="1"/>
          </p:cNvSpPr>
          <p:nvPr>
            <p:ph type="body" sz="quarter" idx="11"/>
          </p:nvPr>
        </p:nvSpPr>
        <p:spPr>
          <a:xfrm>
            <a:off x="3481219" y="4082725"/>
            <a:ext cx="5061439" cy="686125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4D4D4D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ver Subtitle"/>
          <p:cNvSpPr>
            <a:spLocks noGrp="1"/>
          </p:cNvSpPr>
          <p:nvPr>
            <p:ph type="body" sz="quarter" idx="10"/>
          </p:nvPr>
        </p:nvSpPr>
        <p:spPr>
          <a:xfrm>
            <a:off x="3481219" y="3636124"/>
            <a:ext cx="5061439" cy="430213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ver Title"/>
          <p:cNvSpPr>
            <a:spLocks noGrp="1"/>
          </p:cNvSpPr>
          <p:nvPr>
            <p:ph type="title"/>
          </p:nvPr>
        </p:nvSpPr>
        <p:spPr>
          <a:xfrm>
            <a:off x="1811547" y="3180321"/>
            <a:ext cx="6730781" cy="446400"/>
          </a:xfrm>
        </p:spPr>
        <p:txBody>
          <a:bodyPr anchor="b" anchorCtr="0">
            <a:no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07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ady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branding Logo"/>
          <p:cNvSpPr>
            <a:spLocks noGrp="1"/>
          </p:cNvSpPr>
          <p:nvPr>
            <p:ph type="pic" sz="quarter" idx="13" hasCustomPrompt="1"/>
          </p:nvPr>
        </p:nvSpPr>
        <p:spPr>
          <a:xfrm>
            <a:off x="6075683" y="1785938"/>
            <a:ext cx="2466975" cy="12160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Cobranding</a:t>
            </a:r>
            <a:endParaRPr lang="en-GB"/>
          </a:p>
        </p:txBody>
      </p:sp>
      <p:sp>
        <p:nvSpPr>
          <p:cNvPr id="9" name="OurLogo"/>
          <p:cNvSpPr>
            <a:spLocks noGrp="1" noChangeAspect="1"/>
          </p:cNvSpPr>
          <p:nvPr>
            <p:ph type="pic" sz="quarter" idx="14"/>
          </p:nvPr>
        </p:nvSpPr>
        <p:spPr>
          <a:xfrm>
            <a:off x="7704000" y="576000"/>
            <a:ext cx="828000" cy="8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Cover Additional Title"/>
          <p:cNvSpPr>
            <a:spLocks noGrp="1"/>
          </p:cNvSpPr>
          <p:nvPr>
            <p:ph type="body" sz="quarter" idx="11"/>
          </p:nvPr>
        </p:nvSpPr>
        <p:spPr>
          <a:xfrm>
            <a:off x="3481219" y="4082725"/>
            <a:ext cx="5061439" cy="686125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4D4D4D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ver Subtitle"/>
          <p:cNvSpPr>
            <a:spLocks noGrp="1"/>
          </p:cNvSpPr>
          <p:nvPr>
            <p:ph type="body" sz="quarter" idx="10"/>
          </p:nvPr>
        </p:nvSpPr>
        <p:spPr>
          <a:xfrm>
            <a:off x="3481219" y="3636124"/>
            <a:ext cx="5061439" cy="430213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ver Title"/>
          <p:cNvSpPr>
            <a:spLocks noGrp="1"/>
          </p:cNvSpPr>
          <p:nvPr>
            <p:ph type="title"/>
          </p:nvPr>
        </p:nvSpPr>
        <p:spPr>
          <a:xfrm>
            <a:off x="1811547" y="3180321"/>
            <a:ext cx="6730781" cy="446400"/>
          </a:xfrm>
        </p:spPr>
        <p:txBody>
          <a:bodyPr anchor="b" anchorCtr="0">
            <a:no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73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900000"/>
            <a:ext cx="8568000" cy="39378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Quote Text"/>
          <p:cNvSpPr>
            <a:spLocks noGrp="1"/>
          </p:cNvSpPr>
          <p:nvPr>
            <p:ph type="body" sz="quarter" idx="13"/>
          </p:nvPr>
        </p:nvSpPr>
        <p:spPr>
          <a:xfrm>
            <a:off x="6478247" y="2410933"/>
            <a:ext cx="2377754" cy="1874881"/>
          </a:xfrm>
        </p:spPr>
        <p:txBody>
          <a:bodyPr lIns="0" rIns="0" anchor="ctr" anchorCtr="0">
            <a:normAutofit/>
          </a:bodyPr>
          <a:lstStyle>
            <a:lvl1pPr marL="0" indent="0">
              <a:spcAft>
                <a:spcPts val="600"/>
              </a:spcAft>
              <a:buNone/>
              <a:defRPr sz="2000" b="1" baseline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Quote Source"/>
          <p:cNvSpPr>
            <a:spLocks noGrp="1"/>
          </p:cNvSpPr>
          <p:nvPr>
            <p:ph type="body" sz="quarter" idx="14"/>
          </p:nvPr>
        </p:nvSpPr>
        <p:spPr>
          <a:xfrm>
            <a:off x="6896159" y="4304243"/>
            <a:ext cx="1959842" cy="539701"/>
          </a:xfrm>
        </p:spPr>
        <p:txBody>
          <a:bodyPr lIns="0" rIns="0">
            <a:noAutofit/>
          </a:bodyPr>
          <a:lstStyle>
            <a:lvl1pPr marL="0" indent="0" algn="r">
              <a:spcAft>
                <a:spcPts val="0"/>
              </a:spcAft>
              <a:buNone/>
              <a:defRPr sz="1400" i="1" baseline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900000"/>
            <a:ext cx="5498547" cy="400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5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 with quot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Quote Source"/>
          <p:cNvSpPr>
            <a:spLocks noGrp="1"/>
          </p:cNvSpPr>
          <p:nvPr>
            <p:ph type="body" sz="quarter" idx="14"/>
          </p:nvPr>
        </p:nvSpPr>
        <p:spPr>
          <a:xfrm>
            <a:off x="6896159" y="4304243"/>
            <a:ext cx="1959842" cy="539701"/>
          </a:xfrm>
        </p:spPr>
        <p:txBody>
          <a:bodyPr lIns="0" rIns="0">
            <a:noAutofit/>
          </a:bodyPr>
          <a:lstStyle>
            <a:lvl1pPr marL="0" indent="0" algn="r">
              <a:spcAft>
                <a:spcPts val="0"/>
              </a:spcAft>
              <a:buNone/>
              <a:defRPr sz="1400" i="1" baseline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Quote Text"/>
          <p:cNvSpPr>
            <a:spLocks noGrp="1"/>
          </p:cNvSpPr>
          <p:nvPr>
            <p:ph type="body" sz="quarter" idx="13"/>
          </p:nvPr>
        </p:nvSpPr>
        <p:spPr>
          <a:xfrm>
            <a:off x="6478247" y="2410933"/>
            <a:ext cx="2377754" cy="1874881"/>
          </a:xfrm>
        </p:spPr>
        <p:txBody>
          <a:bodyPr lIns="0" rIns="0" anchor="ctr" anchorCtr="0">
            <a:normAutofit/>
          </a:bodyPr>
          <a:lstStyle>
            <a:lvl1pPr marL="0" indent="0">
              <a:spcAft>
                <a:spcPts val="600"/>
              </a:spcAft>
              <a:buNone/>
              <a:defRPr sz="2000" b="1" baseline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900000"/>
            <a:ext cx="5498547" cy="400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0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346400"/>
            <a:ext cx="8568000" cy="34807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7338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59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735227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Right"/>
          <p:cNvSpPr>
            <a:spLocks noGrp="1"/>
          </p:cNvSpPr>
          <p:nvPr>
            <p:ph sz="quarter" idx="14"/>
          </p:nvPr>
        </p:nvSpPr>
        <p:spPr>
          <a:xfrm>
            <a:off x="4788000" y="1346399"/>
            <a:ext cx="4068000" cy="34914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Left"/>
          <p:cNvSpPr>
            <a:spLocks noGrp="1"/>
          </p:cNvSpPr>
          <p:nvPr>
            <p:ph sz="quarter" idx="12"/>
          </p:nvPr>
        </p:nvSpPr>
        <p:spPr>
          <a:xfrm>
            <a:off x="288000" y="1346400"/>
            <a:ext cx="4068000" cy="34914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Subtitle"/>
          <p:cNvSpPr>
            <a:spLocks noGrp="1"/>
          </p:cNvSpPr>
          <p:nvPr>
            <p:ph type="body" sz="quarter" idx="13"/>
          </p:nvPr>
        </p:nvSpPr>
        <p:spPr>
          <a:xfrm>
            <a:off x="287338" y="735013"/>
            <a:ext cx="8569325" cy="44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73050" indent="0">
              <a:buNone/>
              <a:defRPr/>
            </a:lvl2pPr>
            <a:lvl3pPr marL="544512" indent="0">
              <a:buNone/>
              <a:defRPr/>
            </a:lvl3pPr>
            <a:lvl4pPr marL="809625" indent="0">
              <a:buNone/>
              <a:defRPr/>
            </a:lvl4pPr>
            <a:lvl5pPr marL="10810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9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483495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|  </a:t>
            </a:r>
            <a:fld id="{6967D197-2218-4700-B211-63EF06F51A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4837040"/>
            <a:ext cx="28956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 smtClean="0"/>
              <a:t>Hogan Lovells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288000" y="899999"/>
            <a:ext cx="8568000" cy="4002201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36000" rIns="0" bIns="36000" rtlCol="0" anchor="t" anchorCtr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446400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36000" rIns="0" bIns="36000" rtlCol="0" anchor="b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0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5" r:id="rId3"/>
    <p:sldLayoutId id="2147483687" r:id="rId4"/>
    <p:sldLayoutId id="2147483649" r:id="rId5"/>
    <p:sldLayoutId id="2147483663" r:id="rId6"/>
    <p:sldLayoutId id="2147483686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65" r:id="rId13"/>
    <p:sldLayoutId id="2147483684" r:id="rId14"/>
    <p:sldLayoutId id="2147483685" r:id="rId15"/>
    <p:sldLayoutId id="2147483683" r:id="rId16"/>
    <p:sldLayoutId id="2147483666" r:id="rId17"/>
    <p:sldLayoutId id="2147483667" r:id="rId18"/>
    <p:sldLayoutId id="2147483656" r:id="rId19"/>
    <p:sldLayoutId id="2147483657" r:id="rId20"/>
    <p:sldLayoutId id="2147483658" r:id="rId21"/>
    <p:sldLayoutId id="2147483659" r:id="rId22"/>
    <p:sldLayoutId id="2147483661" r:id="rId23"/>
    <p:sldLayoutId id="2147483669" r:id="rId24"/>
    <p:sldLayoutId id="2147483674" r:id="rId25"/>
    <p:sldLayoutId id="2147483672" r:id="rId26"/>
    <p:sldLayoutId id="2147483670" r:id="rId27"/>
    <p:sldLayoutId id="2147483671" r:id="rId28"/>
  </p:sldLayoutIdLst>
  <p:hf hdr="0" dt="0"/>
  <p:txStyles>
    <p:titleStyle>
      <a:lvl1pPr marL="0" algn="l" defTabSz="914400" rtl="0" eaLnBrk="1" latinLnBrk="0" hangingPunct="1">
        <a:buNone/>
        <a:defRPr sz="2800" b="0" i="0" u="none" kern="1200" cap="none" baseline="0">
          <a:solidFill>
            <a:srgbClr val="4D4D4D"/>
          </a:solidFill>
          <a:uFill>
            <a:solidFill>
              <a:schemeClr val="tx1"/>
            </a:solidFill>
          </a:u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Aft>
          <a:spcPts val="9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b="0" i="0" u="none" kern="1200" cap="none">
          <a:solidFill>
            <a:srgbClr val="4D4D4D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Aft>
          <a:spcPts val="900"/>
        </a:spcAft>
        <a:buClr>
          <a:schemeClr val="accent1"/>
        </a:buClr>
        <a:buSzPct val="100000"/>
        <a:buFont typeface="Georgia" panose="02040502050405020303" pitchFamily="18" charset="0"/>
        <a:buChar char="–"/>
        <a:defRPr sz="1600" b="0" i="0" u="none" kern="1200" cap="none">
          <a:solidFill>
            <a:srgbClr val="4D4D4D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Aft>
          <a:spcPts val="900"/>
        </a:spcAft>
        <a:buClr>
          <a:schemeClr val="accent1"/>
        </a:buClr>
        <a:buSzPct val="100000"/>
        <a:buFont typeface="Georgia" panose="02040502050405020303" pitchFamily="18" charset="0"/>
        <a:buChar char="–"/>
        <a:defRPr sz="1600" b="0" i="0" u="none" kern="1200" cap="none">
          <a:solidFill>
            <a:srgbClr val="4D4D4D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spcAft>
          <a:spcPts val="900"/>
        </a:spcAft>
        <a:buClr>
          <a:schemeClr val="accent1"/>
        </a:buClr>
        <a:buSzPct val="100000"/>
        <a:buFont typeface="Georgia" panose="02040502050405020303" pitchFamily="18" charset="0"/>
        <a:buChar char="–"/>
        <a:tabLst/>
        <a:defRPr sz="1600" b="0" i="0" u="none" kern="1200" cap="none">
          <a:solidFill>
            <a:srgbClr val="4D4D4D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Aft>
          <a:spcPts val="900"/>
        </a:spcAft>
        <a:buClr>
          <a:schemeClr val="accent1"/>
        </a:buClr>
        <a:buSzPct val="100000"/>
        <a:buFont typeface="Georgia" panose="02040502050405020303" pitchFamily="18" charset="0"/>
        <a:buChar char="–"/>
        <a:tabLst/>
        <a:defRPr sz="1600" b="0" i="0" u="none" kern="1200" cap="none">
          <a:solidFill>
            <a:srgbClr val="4D4D4D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5pPr>
      <a:lvl6pPr marL="2496429" indent="-228571" algn="l" defTabSz="914400" rtl="0" eaLnBrk="1" latinLnBrk="0" hangingPunct="1">
        <a:buClr>
          <a:schemeClr val="tx1"/>
        </a:buClr>
        <a:buSzPct val="100000"/>
        <a:buFont typeface="Arial" pitchFamily="34" charset="0"/>
        <a:buChar char="•"/>
        <a:defRPr sz="20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urLogo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ver Additional Title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ASTA Annual Convention</a:t>
            </a:r>
          </a:p>
          <a:p>
            <a:r>
              <a:rPr lang="en-US" dirty="0" smtClean="0"/>
              <a:t>June, 2016</a:t>
            </a:r>
            <a:endParaRPr lang="en-US" dirty="0"/>
          </a:p>
        </p:txBody>
      </p:sp>
      <p:sp>
        <p:nvSpPr>
          <p:cNvPr id="4" name="Cover Subtitl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You Should Do Now</a:t>
            </a:r>
            <a:endParaRPr lang="en-US" dirty="0"/>
          </a:p>
        </p:txBody>
      </p:sp>
      <p:sp>
        <p:nvSpPr>
          <p:cNvPr id="5" name="Cov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Defend Trade Secrets Act: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ver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0"/>
            <a:ext cx="9134977" cy="5143500"/>
          </a:xfrm>
          <a:prstGeom prst="rect">
            <a:avLst/>
          </a:prstGeom>
        </p:spPr>
      </p:pic>
      <p:pic>
        <p:nvPicPr>
          <p:cNvPr id="2" name="OurLogo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Cover Subtitl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Non-Public Business Information</a:t>
            </a:r>
            <a:endParaRPr lang="en-US" dirty="0"/>
          </a:p>
        </p:txBody>
      </p:sp>
      <p:sp>
        <p:nvSpPr>
          <p:cNvPr id="6" name="Cov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Trade Secret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With Economic, Competitive Value, such as:</a:t>
            </a:r>
          </a:p>
          <a:p>
            <a:r>
              <a:rPr lang="en-US" dirty="0" smtClean="0"/>
              <a:t>Formulas, methods, techniques, processes, business plans, financial or sales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ver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0"/>
            <a:ext cx="9134977" cy="5143499"/>
          </a:xfrm>
          <a:prstGeom prst="rect">
            <a:avLst/>
          </a:prstGeom>
        </p:spPr>
      </p:pic>
      <p:pic>
        <p:nvPicPr>
          <p:cNvPr id="2" name="OurLogo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ver Additional Title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Gives trade secret owners access to federal courts and remedies including injunctive relief to prevent misuse or misappropriation, compensatory and punitive damages, attorney’s fees</a:t>
            </a:r>
            <a:endParaRPr lang="en-US" dirty="0"/>
          </a:p>
        </p:txBody>
      </p:sp>
      <p:sp>
        <p:nvSpPr>
          <p:cNvPr id="5" name="Cover Subtitl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Supplements Patents, PVPA, State Law</a:t>
            </a:r>
            <a:endParaRPr lang="en-US" dirty="0"/>
          </a:p>
        </p:txBody>
      </p:sp>
      <p:sp>
        <p:nvSpPr>
          <p:cNvPr id="6" name="Cov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Trade Secret Protections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ver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0"/>
            <a:ext cx="9134976" cy="5143499"/>
          </a:xfrm>
          <a:prstGeom prst="rect">
            <a:avLst/>
          </a:prstGeom>
        </p:spPr>
      </p:pic>
      <p:pic>
        <p:nvPicPr>
          <p:cNvPr id="2" name="OurLogo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ver Additional Title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Provides legal immunity for whistleblowers making limited disclosures of trade secrets to government or counsel for sole purpose of reporting or investigating suspected violation of law</a:t>
            </a:r>
            <a:endParaRPr lang="en-US" dirty="0"/>
          </a:p>
        </p:txBody>
      </p:sp>
      <p:sp>
        <p:nvSpPr>
          <p:cNvPr id="5" name="Cover Subtitl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 addition to protecting trade secrets </a:t>
            </a:r>
            <a:endParaRPr lang="en-US" dirty="0"/>
          </a:p>
        </p:txBody>
      </p:sp>
      <p:sp>
        <p:nvSpPr>
          <p:cNvPr id="6" name="Cov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Protections for Whistleblowers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ver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0"/>
            <a:ext cx="9134976" cy="5143498"/>
          </a:xfrm>
          <a:prstGeom prst="rect">
            <a:avLst/>
          </a:prstGeom>
        </p:spPr>
      </p:pic>
      <p:pic>
        <p:nvPicPr>
          <p:cNvPr id="2" name="OurLogo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ver Additional Title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Of trade secret/whistleblower protection In all agreements with employees contractors, consultants , including:  offer letters, employment, consulting or engagement agreements, NDA, computer use, severance/separation, invention assignments </a:t>
            </a:r>
            <a:endParaRPr lang="en-US" dirty="0"/>
          </a:p>
        </p:txBody>
      </p:sp>
      <p:sp>
        <p:nvSpPr>
          <p:cNvPr id="5" name="Cover Subtitl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Give Formal Notice  </a:t>
            </a:r>
            <a:endParaRPr lang="en-US" dirty="0"/>
          </a:p>
        </p:txBody>
      </p:sp>
      <p:sp>
        <p:nvSpPr>
          <p:cNvPr id="6" name="Cov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ver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" y="0"/>
            <a:ext cx="9134974" cy="5143498"/>
          </a:xfrm>
          <a:prstGeom prst="rect">
            <a:avLst/>
          </a:prstGeom>
        </p:spPr>
      </p:pic>
      <p:pic>
        <p:nvPicPr>
          <p:cNvPr id="2" name="OurLogo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ver Additional Title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Failure to notify of whistleblower protections/limitations will waive new rights</a:t>
            </a:r>
            <a:endParaRPr lang="en-US" dirty="0"/>
          </a:p>
        </p:txBody>
      </p:sp>
      <p:sp>
        <p:nvSpPr>
          <p:cNvPr id="5" name="Cover Subtitl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Will Afford Owners New Remedies </a:t>
            </a:r>
            <a:endParaRPr lang="en-US" dirty="0"/>
          </a:p>
        </p:txBody>
      </p:sp>
      <p:sp>
        <p:nvSpPr>
          <p:cNvPr id="6" name="Cov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Consistently Incorporating Notice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ver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" y="0"/>
            <a:ext cx="9134974" cy="5143497"/>
          </a:xfrm>
          <a:prstGeom prst="rect">
            <a:avLst/>
          </a:prstGeom>
        </p:spPr>
      </p:pic>
      <p:pic>
        <p:nvPicPr>
          <p:cNvPr id="2" name="OurLogo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ver Additional Title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There is no standard language but must provide whistleblower notice of immunities/limitations</a:t>
            </a:r>
            <a:endParaRPr lang="en-US" dirty="0"/>
          </a:p>
        </p:txBody>
      </p:sp>
      <p:sp>
        <p:nvSpPr>
          <p:cNvPr id="5" name="Cover Subtitl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Applies to contracts entered May 11</a:t>
            </a:r>
            <a:endParaRPr lang="en-US" dirty="0"/>
          </a:p>
        </p:txBody>
      </p:sp>
      <p:sp>
        <p:nvSpPr>
          <p:cNvPr id="6" name="Cov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 and Notice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Hogan Lovells">
      <a:dk1>
        <a:srgbClr val="4D5357"/>
      </a:dk1>
      <a:lt1>
        <a:srgbClr val="FFFFFF"/>
      </a:lt1>
      <a:dk2>
        <a:srgbClr val="2C5E4F"/>
      </a:dk2>
      <a:lt2>
        <a:srgbClr val="BED600"/>
      </a:lt2>
      <a:accent1>
        <a:srgbClr val="58A618"/>
      </a:accent1>
      <a:accent2>
        <a:srgbClr val="AAA38E"/>
      </a:accent2>
      <a:accent3>
        <a:srgbClr val="4B2942"/>
      </a:accent3>
      <a:accent4>
        <a:srgbClr val="5482AB"/>
      </a:accent4>
      <a:accent5>
        <a:srgbClr val="BEC5C2"/>
      </a:accent5>
      <a:accent6>
        <a:srgbClr val="557630"/>
      </a:accent6>
      <a:hlink>
        <a:srgbClr val="C50084"/>
      </a:hlink>
      <a:folHlink>
        <a:srgbClr val="FFA100"/>
      </a:folHlink>
    </a:clrScheme>
    <a:fontScheme name="HL_Theme">
      <a:majorFont>
        <a:latin typeface="Calibri"/>
        <a:ea typeface="Arial"/>
        <a:cs typeface="Arial"/>
      </a:majorFont>
      <a:minorFont>
        <a:latin typeface="Georgia"/>
        <a:ea typeface="Georgia"/>
        <a:cs typeface="Georgia"/>
      </a:minorFont>
    </a:fontScheme>
    <a:fmtScheme name="New Theme">
      <a: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 sz="11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221</Words>
  <Application>Microsoft Office PowerPoint</Application>
  <PresentationFormat>On-screen Show (16:9)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Federal Defend Trade Secrets Act:</vt:lpstr>
      <vt:lpstr>What is a Trade Secret</vt:lpstr>
      <vt:lpstr>New Trade Secret Protections</vt:lpstr>
      <vt:lpstr>Protections for Whistleblowers</vt:lpstr>
      <vt:lpstr>What You Should Do Now</vt:lpstr>
      <vt:lpstr>Consistently Incorporating Notice</vt:lpstr>
      <vt:lpstr>Applicability and Notice Language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Jane DeMarchi</dc:creator>
  <cp:lastModifiedBy>Jane DeMarchi</cp:lastModifiedBy>
  <cp:revision>2</cp:revision>
  <dcterms:created xsi:type="dcterms:W3CDTF">2016-06-17T14:01:05Z</dcterms:created>
  <dcterms:modified xsi:type="dcterms:W3CDTF">2016-06-21T22:17:37Z</dcterms:modified>
  <cp:version>0</cp:version>
</cp:coreProperties>
</file>