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59AF0-FF6D-4FF6-B69E-19F771C9A56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B2717-21F9-47A9-B991-4A4E51FCB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2717-21F9-47A9-B991-4A4E51FCBA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5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" y="-11222"/>
            <a:ext cx="9146242" cy="6869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03418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of Meeting/Committee</a:t>
            </a:r>
            <a:br>
              <a:rPr lang="en-US" dirty="0" smtClean="0"/>
            </a:br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86565"/>
            <a:ext cx="7772400" cy="70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Day/Date</a:t>
            </a:r>
            <a:endParaRPr lang="en-US" dirty="0"/>
          </a:p>
        </p:txBody>
      </p:sp>
      <p:pic>
        <p:nvPicPr>
          <p:cNvPr id="7" name="Picture 6" descr="CSS 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668"/>
            <a:ext cx="9144000" cy="1665332"/>
          </a:xfrm>
          <a:prstGeom prst="rect">
            <a:avLst/>
          </a:prstGeom>
        </p:spPr>
      </p:pic>
      <p:pic>
        <p:nvPicPr>
          <p:cNvPr id="6" name="Picture 5" descr="full CSS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05" y="211094"/>
            <a:ext cx="4897051" cy="993866"/>
          </a:xfrm>
          <a:prstGeom prst="rect">
            <a:avLst/>
          </a:prstGeom>
        </p:spPr>
      </p:pic>
      <p:pic>
        <p:nvPicPr>
          <p:cNvPr id="8" name="Picture 7" descr="ASTA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17" y="5025081"/>
            <a:ext cx="1254778" cy="9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3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418757"/>
            <a:ext cx="2057400" cy="4791675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8757"/>
            <a:ext cx="6019800" cy="479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3025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300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89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70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70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9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964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8027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4454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31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128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6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" y="-11222"/>
            <a:ext cx="9146242" cy="68692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4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1296"/>
            <a:ext cx="8229600" cy="359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SS graphic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668"/>
            <a:ext cx="9144000" cy="1665332"/>
          </a:xfrm>
          <a:prstGeom prst="rect">
            <a:avLst/>
          </a:prstGeom>
        </p:spPr>
      </p:pic>
      <p:pic>
        <p:nvPicPr>
          <p:cNvPr id="9" name="Picture 8" descr="ASTA 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06" y="5517071"/>
            <a:ext cx="689588" cy="511770"/>
          </a:xfrm>
          <a:prstGeom prst="rect">
            <a:avLst/>
          </a:prstGeom>
        </p:spPr>
      </p:pic>
      <p:pic>
        <p:nvPicPr>
          <p:cNvPr id="10" name="Picture 9" descr="CSS 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30" y="127073"/>
            <a:ext cx="1894703" cy="1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accent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accent6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2302" y="152400"/>
            <a:ext cx="7772400" cy="1393825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Storm the Hill 2016</a:t>
            </a:r>
            <a:endParaRPr lang="en-US" sz="4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371600"/>
            <a:ext cx="7406640" cy="490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259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Iowa Senator Joni Ernst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Important Information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WHEN: </a:t>
            </a:r>
            <a:r>
              <a:rPr lang="en-US" sz="3200" dirty="0" smtClean="0"/>
              <a:t>March 14 and 15, 2016</a:t>
            </a:r>
          </a:p>
          <a:p>
            <a:r>
              <a:rPr lang="en-US" sz="3200" b="1" dirty="0" smtClean="0"/>
              <a:t>WHERE: </a:t>
            </a:r>
            <a:r>
              <a:rPr lang="en-US" sz="3200" dirty="0" smtClean="0"/>
              <a:t>Washington D.C. – Hyatt Place National Mall</a:t>
            </a:r>
          </a:p>
          <a:p>
            <a:r>
              <a:rPr lang="en-US" sz="3200" b="1" dirty="0" smtClean="0"/>
              <a:t>WHY: </a:t>
            </a:r>
            <a:r>
              <a:rPr lang="en-US" sz="3200" dirty="0" smtClean="0"/>
              <a:t>To make your voice heard on Capitol Hill!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2400"/>
            <a:ext cx="28346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/>
              <a:t>Schedule of Events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i="1" dirty="0" smtClean="0"/>
              <a:t>Monday, March 14</a:t>
            </a:r>
          </a:p>
          <a:p>
            <a:pPr lvl="1"/>
            <a:r>
              <a:rPr lang="en-US" b="1" dirty="0" smtClean="0"/>
              <a:t>9:00 a.m. to 2:00 p.m. </a:t>
            </a:r>
            <a:r>
              <a:rPr lang="en-US" dirty="0" smtClean="0"/>
              <a:t>--  Environment and Conservation Seed Committee meeting</a:t>
            </a:r>
          </a:p>
          <a:p>
            <a:pPr lvl="1"/>
            <a:r>
              <a:rPr lang="en-US" b="1" dirty="0" smtClean="0"/>
              <a:t>3:00 p.m. </a:t>
            </a:r>
            <a:r>
              <a:rPr lang="en-US" dirty="0" smtClean="0"/>
              <a:t>-- Fly-in briefing (All attendees)</a:t>
            </a:r>
          </a:p>
          <a:p>
            <a:r>
              <a:rPr lang="en-US" sz="2200" b="1" i="1" dirty="0" smtClean="0"/>
              <a:t>Tuesday, March 15</a:t>
            </a:r>
          </a:p>
          <a:p>
            <a:pPr lvl="1"/>
            <a:r>
              <a:rPr lang="en-US" b="1" dirty="0" smtClean="0"/>
              <a:t>8:00 a.m. </a:t>
            </a:r>
            <a:r>
              <a:rPr lang="en-US" dirty="0" smtClean="0"/>
              <a:t>-- Constituent breakfasts</a:t>
            </a:r>
          </a:p>
          <a:p>
            <a:pPr lvl="1"/>
            <a:r>
              <a:rPr lang="en-US" b="1" dirty="0" smtClean="0"/>
              <a:t>9:00 a.m. to Noon </a:t>
            </a:r>
            <a:r>
              <a:rPr lang="en-US" dirty="0" smtClean="0"/>
              <a:t>-- Hill visits</a:t>
            </a:r>
          </a:p>
          <a:p>
            <a:pPr lvl="1"/>
            <a:r>
              <a:rPr lang="en-US" b="1" dirty="0" smtClean="0"/>
              <a:t>1:00 p.m. to 4:00 p.m</a:t>
            </a:r>
            <a:r>
              <a:rPr lang="en-US" dirty="0" smtClean="0"/>
              <a:t>.-- Hill visits</a:t>
            </a:r>
          </a:p>
          <a:p>
            <a:pPr lvl="1"/>
            <a:r>
              <a:rPr lang="en-US" b="1" dirty="0" smtClean="0"/>
              <a:t>5:30 p.m.</a:t>
            </a:r>
            <a:r>
              <a:rPr lang="en-US" dirty="0" smtClean="0"/>
              <a:t>-- Depart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4520"/>
            <a:ext cx="4846320" cy="3209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37360"/>
            <a:ext cx="3749040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Scenes from 2015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7110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Scenes from 2015</a:t>
            </a:r>
            <a:endParaRPr lang="en-US" sz="4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524000"/>
            <a:ext cx="4754880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56360"/>
            <a:ext cx="29260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See you in D.C.! </a:t>
            </a:r>
            <a:endParaRPr lang="en-US" sz="4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665924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8682"/>
      </p:ext>
    </p:extLst>
  </p:cSld>
  <p:clrMapOvr>
    <a:masterClrMapping/>
  </p:clrMapOvr>
</p:sld>
</file>

<file path=ppt/theme/theme1.xml><?xml version="1.0" encoding="utf-8"?>
<a:theme xmlns:a="http://schemas.openxmlformats.org/drawingml/2006/main" name="ASTA CSS and Seed Expo Presentation Template">
  <a:themeElements>
    <a:clrScheme name="ASTA CSS">
      <a:dk1>
        <a:sysClr val="windowText" lastClr="000000"/>
      </a:dk1>
      <a:lt1>
        <a:sysClr val="window" lastClr="FFFFFF"/>
      </a:lt1>
      <a:dk2>
        <a:srgbClr val="004080"/>
      </a:dk2>
      <a:lt2>
        <a:srgbClr val="EEECE1"/>
      </a:lt2>
      <a:accent1>
        <a:srgbClr val="408000"/>
      </a:accent1>
      <a:accent2>
        <a:srgbClr val="FF8000"/>
      </a:accent2>
      <a:accent3>
        <a:srgbClr val="9BBB59"/>
      </a:accent3>
      <a:accent4>
        <a:srgbClr val="66CCFF"/>
      </a:accent4>
      <a:accent5>
        <a:srgbClr val="4BACC6"/>
      </a:accent5>
      <a:accent6>
        <a:srgbClr val="804000"/>
      </a:accent6>
      <a:hlink>
        <a:srgbClr val="0080FF"/>
      </a:hlink>
      <a:folHlink>
        <a:srgbClr val="FF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ASTA CSS and Seed Expo Presentation Template</Template>
  <TotalTime>34</TotalTime>
  <Words>115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ASTA CSS and Seed Expo Presentation Template</vt:lpstr>
      <vt:lpstr>Storm the Hill 2016</vt:lpstr>
      <vt:lpstr>Important Information</vt:lpstr>
      <vt:lpstr>Schedule of Events</vt:lpstr>
      <vt:lpstr>Scenes from 2015</vt:lpstr>
      <vt:lpstr>Scenes from 2015</vt:lpstr>
      <vt:lpstr>See you in D.C.! </vt:lpstr>
    </vt:vector>
  </TitlesOfParts>
  <Company>ASTA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 the Hill 2016</dc:title>
  <dc:creator>Virginia Houston</dc:creator>
  <cp:lastModifiedBy>Jane DeMarchi</cp:lastModifiedBy>
  <cp:revision>4</cp:revision>
  <dcterms:created xsi:type="dcterms:W3CDTF">2015-12-07T19:08:37Z</dcterms:created>
  <dcterms:modified xsi:type="dcterms:W3CDTF">2015-12-08T15:55:48Z</dcterms:modified>
</cp:coreProperties>
</file>