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" y="0"/>
            <a:ext cx="913451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3D60-1451-4FC4-A186-1313BADADB68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825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3D60-1451-4FC4-A186-1313BADADB68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492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3D60-1451-4FC4-A186-1313BADADB68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140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3D60-1451-4FC4-A186-1313BADADB68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3D60-1451-4FC4-A186-1313BADADB68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731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3D60-1451-4FC4-A186-1313BADADB68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22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3D60-1451-4FC4-A186-1313BADADB68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777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3D60-1451-4FC4-A186-1313BADADB68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225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3D60-1451-4FC4-A186-1313BADADB68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612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3D60-1451-4FC4-A186-1313BADADB68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75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3D60-1451-4FC4-A186-1313BADADB68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051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" y="0"/>
            <a:ext cx="9134515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B3D60-1451-4FC4-A186-1313BADADB68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35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dirty="0" smtClean="0"/>
              <a:t>WELCOME</a:t>
            </a:r>
            <a:endParaRPr lang="en-US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ASTA Communications Committee</a:t>
            </a:r>
          </a:p>
          <a:p>
            <a:r>
              <a:rPr lang="en-US" dirty="0" smtClean="0"/>
              <a:t>12:30 p.m.-2:00 p.m.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79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n-US" b="1" dirty="0"/>
              <a:t>ASTA Communications and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Advocacy Program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Firm Selection</a:t>
            </a:r>
          </a:p>
          <a:p>
            <a:r>
              <a:rPr lang="en-US" sz="3600" dirty="0" smtClean="0"/>
              <a:t>Next Steps</a:t>
            </a:r>
          </a:p>
          <a:p>
            <a:r>
              <a:rPr lang="en-US" sz="3600" dirty="0" smtClean="0"/>
              <a:t>Important Dates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62869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Committee Business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Chair and Vice Chair Selection</a:t>
            </a:r>
          </a:p>
          <a:p>
            <a:r>
              <a:rPr lang="en-US" dirty="0" smtClean="0"/>
              <a:t>Committee and Subcommittee Structure</a:t>
            </a:r>
          </a:p>
          <a:p>
            <a:pPr lvl="1"/>
            <a:r>
              <a:rPr lang="en-US" dirty="0"/>
              <a:t>Suggested Subcommittees</a:t>
            </a:r>
          </a:p>
          <a:p>
            <a:pPr lvl="2"/>
            <a:r>
              <a:rPr lang="en-US" dirty="0"/>
              <a:t>CSS Media Room</a:t>
            </a:r>
          </a:p>
          <a:p>
            <a:pPr lvl="2"/>
            <a:r>
              <a:rPr lang="en-US" dirty="0"/>
              <a:t>Internal Communications</a:t>
            </a:r>
          </a:p>
          <a:p>
            <a:pPr lvl="2"/>
            <a:r>
              <a:rPr lang="en-US" dirty="0"/>
              <a:t>External </a:t>
            </a:r>
            <a:r>
              <a:rPr lang="en-US" dirty="0" smtClean="0"/>
              <a:t>Communications</a:t>
            </a:r>
          </a:p>
          <a:p>
            <a:r>
              <a:rPr lang="en-US" dirty="0" smtClean="0"/>
              <a:t>Summer/Fall Retreat</a:t>
            </a:r>
          </a:p>
          <a:p>
            <a:r>
              <a:rPr lang="en-US" dirty="0" smtClean="0"/>
              <a:t>Issue and Message Sharing</a:t>
            </a:r>
            <a:endParaRPr lang="en-US" dirty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00717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Treated Seed Messaging and </a:t>
            </a:r>
            <a:br>
              <a:rPr lang="en-US" dirty="0" smtClean="0"/>
            </a:br>
            <a:r>
              <a:rPr lang="en-US" dirty="0" smtClean="0"/>
              <a:t>Outreach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Collateral Needs</a:t>
            </a:r>
          </a:p>
          <a:p>
            <a:pPr lvl="1"/>
            <a:r>
              <a:rPr lang="en-US" dirty="0" smtClean="0"/>
              <a:t>Videos</a:t>
            </a:r>
          </a:p>
          <a:p>
            <a:pPr lvl="1"/>
            <a:r>
              <a:rPr lang="en-US" dirty="0" smtClean="0"/>
              <a:t>Public Service Announcements</a:t>
            </a:r>
          </a:p>
          <a:p>
            <a:pPr lvl="1"/>
            <a:r>
              <a:rPr lang="en-US" dirty="0" smtClean="0"/>
              <a:t>Talking Points</a:t>
            </a:r>
          </a:p>
          <a:p>
            <a:r>
              <a:rPr lang="en-US" dirty="0" smtClean="0"/>
              <a:t>Timing</a:t>
            </a:r>
          </a:p>
        </p:txBody>
      </p:sp>
    </p:spTree>
    <p:extLst>
      <p:ext uri="{BB962C8B-B14F-4D97-AF65-F5344CB8AC3E}">
        <p14:creationId xmlns:p14="http://schemas.microsoft.com/office/powerpoint/2010/main" val="917496918"/>
      </p:ext>
    </p:extLst>
  </p:cSld>
  <p:clrMapOvr>
    <a:masterClrMapping/>
  </p:clrMapOvr>
</p:sld>
</file>

<file path=ppt/theme/theme1.xml><?xml version="1.0" encoding="utf-8"?>
<a:theme xmlns:a="http://schemas.openxmlformats.org/drawingml/2006/main" name="ASTA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ASTA Powerpoint Template</Template>
  <TotalTime>12</TotalTime>
  <Words>58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ASTA Powerpoint Template</vt:lpstr>
      <vt:lpstr>WELCOME</vt:lpstr>
      <vt:lpstr>ASTA Communications and  Advocacy Program</vt:lpstr>
      <vt:lpstr>Committee Business</vt:lpstr>
      <vt:lpstr>Treated Seed Messaging and  Outreach Discussion</vt:lpstr>
    </vt:vector>
  </TitlesOfParts>
  <Company>ASTA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Janice Walters</dc:creator>
  <cp:lastModifiedBy>Janice Walters</cp:lastModifiedBy>
  <cp:revision>5</cp:revision>
  <dcterms:created xsi:type="dcterms:W3CDTF">2014-06-13T01:34:09Z</dcterms:created>
  <dcterms:modified xsi:type="dcterms:W3CDTF">2014-06-13T01:46:52Z</dcterms:modified>
</cp:coreProperties>
</file>