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3D60-1451-4FC4-A186-1313BADADB6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WELCOME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ASTA Communications Summit</a:t>
            </a:r>
          </a:p>
          <a:p>
            <a:r>
              <a:rPr lang="en-US" dirty="0" smtClean="0"/>
              <a:t>November 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7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6600" dirty="0" smtClean="0"/>
              <a:t>Break</a:t>
            </a:r>
            <a:endParaRPr lang="en-US" sz="6600" dirty="0"/>
          </a:p>
          <a:p>
            <a:pPr marL="0" indent="0" algn="ctr">
              <a:buNone/>
            </a:pPr>
            <a:r>
              <a:rPr lang="en-US" sz="4400" dirty="0"/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243683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State and Federal </a:t>
            </a:r>
            <a:br>
              <a:rPr lang="en-US" b="1" dirty="0" smtClean="0"/>
            </a:br>
            <a:r>
              <a:rPr lang="en-US" b="1" dirty="0" smtClean="0"/>
              <a:t>Legislative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Jane DeMarchi and Pat Miller</a:t>
            </a:r>
          </a:p>
          <a:p>
            <a:pPr marL="0" indent="0" algn="ctr">
              <a:buNone/>
            </a:pPr>
            <a:r>
              <a:rPr lang="en-US" sz="3600" dirty="0" smtClean="0"/>
              <a:t>ASTA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084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CSS 2014 &amp; Seed Expo and Vegetable &amp; Flower</a:t>
            </a:r>
          </a:p>
          <a:p>
            <a:pPr lvl="1"/>
            <a:r>
              <a:rPr lang="en-US" dirty="0"/>
              <a:t>Press Conferences/Media Room</a:t>
            </a:r>
          </a:p>
          <a:p>
            <a:pPr lvl="1"/>
            <a:r>
              <a:rPr lang="en-US" dirty="0"/>
              <a:t>Committee Meeting</a:t>
            </a:r>
          </a:p>
          <a:p>
            <a:pPr lvl="1"/>
            <a:r>
              <a:rPr lang="en-US" dirty="0"/>
              <a:t>Additional </a:t>
            </a:r>
            <a:r>
              <a:rPr lang="en-US" dirty="0" smtClean="0"/>
              <a:t>Member Briefings</a:t>
            </a:r>
          </a:p>
          <a:p>
            <a:r>
              <a:rPr lang="en-US" dirty="0" smtClean="0"/>
              <a:t>132</a:t>
            </a:r>
            <a:r>
              <a:rPr lang="en-US" baseline="30000" dirty="0" smtClean="0"/>
              <a:t>nd</a:t>
            </a:r>
            <a:r>
              <a:rPr lang="en-US" dirty="0" smtClean="0"/>
              <a:t> Annual Meeting</a:t>
            </a:r>
          </a:p>
          <a:p>
            <a:pPr lvl="1"/>
            <a:r>
              <a:rPr lang="en-US" dirty="0" smtClean="0"/>
              <a:t>Storm the Hill</a:t>
            </a:r>
          </a:p>
          <a:p>
            <a:pPr lvl="1"/>
            <a:r>
              <a:rPr lang="en-US" dirty="0" smtClean="0"/>
              <a:t>Full Media Rollout</a:t>
            </a:r>
          </a:p>
          <a:p>
            <a:pPr lvl="1"/>
            <a:r>
              <a:rPr lang="en-US" dirty="0" smtClean="0"/>
              <a:t>Committee Meeting</a:t>
            </a:r>
          </a:p>
          <a:p>
            <a:pPr lvl="1"/>
            <a:r>
              <a:rPr lang="en-US" dirty="0" smtClean="0"/>
              <a:t>Materials Development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4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1" dirty="0" smtClean="0"/>
              <a:t>Guest Speaker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dirty="0" smtClean="0"/>
              <a:t>Tom Brand</a:t>
            </a:r>
          </a:p>
          <a:p>
            <a:pPr marL="457200" lvl="1" indent="0" algn="ctr">
              <a:buNone/>
            </a:pPr>
            <a:r>
              <a:rPr lang="en-US" sz="3600" dirty="0" smtClean="0"/>
              <a:t>Executive Director</a:t>
            </a:r>
          </a:p>
          <a:p>
            <a:pPr marL="457200" lvl="1" indent="0" algn="ctr">
              <a:buNone/>
            </a:pPr>
            <a:r>
              <a:rPr lang="en-US" sz="3200" dirty="0" smtClean="0"/>
              <a:t>National Association of Farm Broadcasting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286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Communications Committee </a:t>
            </a:r>
            <a:br>
              <a:rPr lang="en-US" b="1" dirty="0" smtClean="0"/>
            </a:br>
            <a:r>
              <a:rPr lang="en-US" b="1" dirty="0" smtClean="0"/>
              <a:t>Goals and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Helping ASTA Become the Voice of the Industry</a:t>
            </a:r>
          </a:p>
          <a:p>
            <a:pPr lvl="1"/>
            <a:r>
              <a:rPr lang="en-US" dirty="0" smtClean="0"/>
              <a:t>Coordinate Industry Messaging</a:t>
            </a:r>
          </a:p>
          <a:p>
            <a:pPr lvl="1"/>
            <a:r>
              <a:rPr lang="en-US" dirty="0" smtClean="0"/>
              <a:t>Build Trust and Understanding of Issues</a:t>
            </a:r>
          </a:p>
          <a:p>
            <a:pPr lvl="1"/>
            <a:r>
              <a:rPr lang="en-US" dirty="0" smtClean="0"/>
              <a:t>Include Voices from all Members</a:t>
            </a:r>
          </a:p>
          <a:p>
            <a:r>
              <a:rPr lang="en-US" dirty="0" smtClean="0"/>
              <a:t>Collaborate and Build on Existing Resources</a:t>
            </a:r>
          </a:p>
          <a:p>
            <a:pPr lvl="1"/>
            <a:r>
              <a:rPr lang="en-US" dirty="0" smtClean="0"/>
              <a:t>Apprise Others of Emerging </a:t>
            </a:r>
            <a:r>
              <a:rPr lang="en-US" dirty="0"/>
              <a:t>I</a:t>
            </a:r>
            <a:r>
              <a:rPr lang="en-US" dirty="0" smtClean="0"/>
              <a:t>ssues and Media </a:t>
            </a:r>
            <a:r>
              <a:rPr lang="en-US" dirty="0"/>
              <a:t>I</a:t>
            </a:r>
            <a:r>
              <a:rPr lang="en-US" dirty="0" smtClean="0"/>
              <a:t>nterests</a:t>
            </a:r>
          </a:p>
          <a:p>
            <a:pPr lvl="1"/>
            <a:r>
              <a:rPr lang="en-US" dirty="0" smtClean="0"/>
              <a:t>Share Communications Research and Resources</a:t>
            </a:r>
            <a:endParaRPr lang="en-US" dirty="0"/>
          </a:p>
          <a:p>
            <a:pPr lvl="1"/>
            <a:r>
              <a:rPr lang="en-US" dirty="0" smtClean="0"/>
              <a:t>Support Industry Initiatives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71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Communications and Advocacy </a:t>
            </a:r>
            <a:br>
              <a:rPr lang="en-US" b="1" dirty="0" smtClean="0"/>
            </a:br>
            <a:r>
              <a:rPr lang="en-US" b="1" dirty="0" smtClean="0"/>
              <a:t>Project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Lily Maxwell and Rick Thaemert</a:t>
            </a:r>
          </a:p>
          <a:p>
            <a:pPr marL="457200" lvl="1" indent="0" algn="ctr">
              <a:buNone/>
            </a:pPr>
            <a:r>
              <a:rPr lang="en-US" sz="3600" dirty="0" smtClean="0"/>
              <a:t>Global Prairie</a:t>
            </a:r>
          </a:p>
        </p:txBody>
      </p:sp>
    </p:spTree>
    <p:extLst>
      <p:ext uri="{BB962C8B-B14F-4D97-AF65-F5344CB8AC3E}">
        <p14:creationId xmlns:p14="http://schemas.microsoft.com/office/powerpoint/2010/main" val="93996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Break</a:t>
            </a:r>
          </a:p>
          <a:p>
            <a:pPr marL="0" indent="0" algn="ctr">
              <a:buNone/>
            </a:pPr>
            <a:r>
              <a:rPr lang="en-US" sz="4400" dirty="0" smtClean="0"/>
              <a:t>15 Minutes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302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SIPA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James Weatherly</a:t>
            </a:r>
          </a:p>
          <a:p>
            <a:pPr marL="0" indent="0" algn="ctr">
              <a:buNone/>
            </a:pPr>
            <a:r>
              <a:rPr lang="en-US" sz="3600" dirty="0" smtClean="0"/>
              <a:t>Executive Director</a:t>
            </a:r>
          </a:p>
          <a:p>
            <a:pPr marL="457200" lvl="1" indent="0" algn="ctr">
              <a:buNone/>
            </a:pPr>
            <a:r>
              <a:rPr lang="en-US" sz="3600" dirty="0" smtClean="0"/>
              <a:t>Seed Innovation and Protection Alliance</a:t>
            </a:r>
          </a:p>
        </p:txBody>
      </p:sp>
    </p:spTree>
    <p:extLst>
      <p:ext uri="{BB962C8B-B14F-4D97-AF65-F5344CB8AC3E}">
        <p14:creationId xmlns:p14="http://schemas.microsoft.com/office/powerpoint/2010/main" val="159859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DataFarm</a:t>
            </a:r>
            <a:r>
              <a:rPr lang="en-US" b="1" dirty="0" smtClean="0"/>
              <a:t>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Ted Bellamy and Robert Powell</a:t>
            </a:r>
          </a:p>
          <a:p>
            <a:pPr marL="0" indent="0" algn="ctr">
              <a:buNone/>
            </a:pPr>
            <a:r>
              <a:rPr lang="en-US" sz="3600" dirty="0" smtClean="0"/>
              <a:t>Global Prairie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129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Lunch</a:t>
            </a:r>
          </a:p>
          <a:p>
            <a:pPr marL="0" indent="0" algn="ctr">
              <a:buNone/>
            </a:pPr>
            <a:r>
              <a:rPr lang="en-US" sz="4800" dirty="0" smtClean="0"/>
              <a:t>12:00-1:00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462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Guest Speaker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Karl </a:t>
            </a:r>
            <a:r>
              <a:rPr lang="en-US" sz="4800" dirty="0" err="1" smtClean="0"/>
              <a:t>Haro</a:t>
            </a:r>
            <a:r>
              <a:rPr lang="en-US" sz="4800" dirty="0" smtClean="0"/>
              <a:t> von </a:t>
            </a:r>
            <a:r>
              <a:rPr lang="en-US" sz="4800" dirty="0" err="1" smtClean="0"/>
              <a:t>Mogel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3600" dirty="0" err="1" smtClean="0"/>
              <a:t>BioFortified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0533329"/>
      </p:ext>
    </p:extLst>
  </p:cSld>
  <p:clrMapOvr>
    <a:masterClrMapping/>
  </p:clrMapOvr>
</p:sld>
</file>

<file path=ppt/theme/theme1.xml><?xml version="1.0" encoding="utf-8"?>
<a:theme xmlns:a="http://schemas.openxmlformats.org/drawingml/2006/main" name="AST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ASTA Powerpoint Template</Template>
  <TotalTime>784</TotalTime>
  <Words>152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ASTA Powerpoint Template</vt:lpstr>
      <vt:lpstr>WELCOME</vt:lpstr>
      <vt:lpstr>Guest Speaker</vt:lpstr>
      <vt:lpstr>Communications Committee  Goals and Objectives</vt:lpstr>
      <vt:lpstr>Communications and Advocacy  Project Overview</vt:lpstr>
      <vt:lpstr>PowerPoint Presentation</vt:lpstr>
      <vt:lpstr>SIPA Introduction</vt:lpstr>
      <vt:lpstr>DataFarm Presentation</vt:lpstr>
      <vt:lpstr>PowerPoint Presentation</vt:lpstr>
      <vt:lpstr>Guest Speaker</vt:lpstr>
      <vt:lpstr>Best Practices Workshop</vt:lpstr>
      <vt:lpstr>PowerPoint Presentation</vt:lpstr>
      <vt:lpstr>State and Federal  Legislative Update</vt:lpstr>
      <vt:lpstr>Meeting Preparation</vt:lpstr>
    </vt:vector>
  </TitlesOfParts>
  <Company>ASTA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Janice Walters</dc:creator>
  <cp:lastModifiedBy>Janice Walters</cp:lastModifiedBy>
  <cp:revision>22</cp:revision>
  <dcterms:created xsi:type="dcterms:W3CDTF">2014-06-13T01:34:09Z</dcterms:created>
  <dcterms:modified xsi:type="dcterms:W3CDTF">2014-11-12T15:17:59Z</dcterms:modified>
</cp:coreProperties>
</file>