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7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5E878-FDD5-4D24-9DD4-5875CFB3B7D2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517A4-319C-4992-8CD3-88C0A9415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1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cga.com/news-and-resources/news-stories/article/2017/04/five-steps-help-properly-steward-treated-seed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seedworld.com/asta-reminds-treated-seed-stewardship/" TargetMode="External"/><Relationship Id="rId4" Type="http://schemas.openxmlformats.org/officeDocument/2006/relationships/hyperlink" Target="http://www.westernfarmpress.com/seed-treatment/5-steps-treated-seed-stewardship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Relaunch</a:t>
            </a:r>
            <a:r>
              <a:rPr lang="en-US" baseline="0" dirty="0" smtClean="0"/>
              <a:t> gained traction:</a:t>
            </a:r>
          </a:p>
          <a:p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http://ncga.com/news-and-resources/news-stories/article/2017/04/five-steps-help-properly-steward-treated-seed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http://www.westernfarmpress.com/seed-treatment/5-steps-treated-seed-stewardship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http://seedworld.com/asta-reminds-treated-seed-stewardship/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E9E1-8CE1-4926-9A60-EE5CC28C3F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7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PSA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Press Release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E9E1-8CE1-4926-9A60-EE5CC28C3F1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2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7405-07AA-4AC0-A2B9-8EA22BF6140A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57E8-D1BF-4152-AE42-2E194115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7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7405-07AA-4AC0-A2B9-8EA22BF6140A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57E8-D1BF-4152-AE42-2E194115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1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7405-07AA-4AC0-A2B9-8EA22BF6140A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57E8-D1BF-4152-AE42-2E194115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2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638800"/>
            <a:ext cx="2895600" cy="100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24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581352"/>
            <a:ext cx="2590800" cy="89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19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2925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95560" y="28956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410200"/>
            <a:ext cx="1219200" cy="73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03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34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935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03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20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11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7405-07AA-4AC0-A2B9-8EA22BF6140A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57E8-D1BF-4152-AE42-2E194115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9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0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47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_Teal_Thi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" y="0"/>
            <a:ext cx="914281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41" y="6153463"/>
            <a:ext cx="659877" cy="547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2" r="91762" b="10643"/>
          <a:stretch/>
        </p:blipFill>
        <p:spPr>
          <a:xfrm>
            <a:off x="79361" y="952203"/>
            <a:ext cx="767501" cy="5323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8" t="12855" b="10751"/>
          <a:stretch/>
        </p:blipFill>
        <p:spPr>
          <a:xfrm>
            <a:off x="8355217" y="935780"/>
            <a:ext cx="708468" cy="533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3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7405-07AA-4AC0-A2B9-8EA22BF6140A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57E8-D1BF-4152-AE42-2E194115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8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7405-07AA-4AC0-A2B9-8EA22BF6140A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57E8-D1BF-4152-AE42-2E194115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7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7405-07AA-4AC0-A2B9-8EA22BF6140A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57E8-D1BF-4152-AE42-2E194115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7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7405-07AA-4AC0-A2B9-8EA22BF6140A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57E8-D1BF-4152-AE42-2E194115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8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7405-07AA-4AC0-A2B9-8EA22BF6140A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57E8-D1BF-4152-AE42-2E194115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9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7405-07AA-4AC0-A2B9-8EA22BF6140A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57E8-D1BF-4152-AE42-2E194115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7405-07AA-4AC0-A2B9-8EA22BF6140A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57E8-D1BF-4152-AE42-2E194115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37405-07AA-4AC0-A2B9-8EA22BF6140A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757E8-D1BF-4152-AE42-2E194115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8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343BA9A-9CAC-476C-8E05-1264A324A1D5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4A613B8-BBCC-46E1-8239-FFEDEF91F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4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seed-treatment-guid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6324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Guide to Seed Treatment Stewardship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4433604" cy="4572000"/>
          </a:xfrm>
        </p:spPr>
      </p:pic>
      <p:sp>
        <p:nvSpPr>
          <p:cNvPr id="5" name="TextBox 4"/>
          <p:cNvSpPr txBox="1"/>
          <p:nvPr/>
        </p:nvSpPr>
        <p:spPr>
          <a:xfrm>
            <a:off x="5181600" y="5638800"/>
            <a:ext cx="360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http://seed-treatment-guide.com/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748589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Relaunch:</a:t>
            </a:r>
          </a:p>
          <a:p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Repackaging information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Co-Messaging 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Graphic Social Push</a:t>
            </a:r>
          </a:p>
          <a:p>
            <a:pPr marL="400050" indent="-400050">
              <a:buFont typeface="+mj-lt"/>
              <a:buAutoNum type="romanUcPeriod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36" y="456521"/>
            <a:ext cx="2095159" cy="116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09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4189" y="5105400"/>
            <a:ext cx="3135611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6834" y="4473385"/>
            <a:ext cx="25908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Social Media </a:t>
            </a:r>
            <a:r>
              <a:rPr lang="en-US" dirty="0" smtClean="0">
                <a:solidFill>
                  <a:srgbClr val="292934"/>
                </a:solidFill>
              </a:rPr>
              <a:t>Hashtag </a:t>
            </a:r>
            <a:endParaRPr lang="en-US" dirty="0">
              <a:solidFill>
                <a:srgbClr val="292934"/>
              </a:solidFill>
            </a:endParaRPr>
          </a:p>
          <a:p>
            <a:r>
              <a:rPr lang="en-US" sz="1700" b="1" dirty="0">
                <a:solidFill>
                  <a:srgbClr val="DD4814"/>
                </a:solidFill>
              </a:rPr>
              <a:t>#</a:t>
            </a:r>
            <a:r>
              <a:rPr lang="en-US" sz="1700" b="1" dirty="0" smtClean="0">
                <a:solidFill>
                  <a:srgbClr val="DD4814"/>
                </a:solidFill>
              </a:rPr>
              <a:t>Plant17</a:t>
            </a:r>
          </a:p>
          <a:p>
            <a:endParaRPr lang="en-US" dirty="0" smtClean="0"/>
          </a:p>
          <a:p>
            <a:r>
              <a:rPr lang="en-US" dirty="0" smtClean="0"/>
              <a:t>Public Service Announcements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92934"/>
              </a:solidFill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DD4814"/>
                </a:solidFill>
              </a:rPr>
              <a:t>Seed Treatment Stewardship </a:t>
            </a:r>
            <a:endParaRPr lang="en-US" b="1" dirty="0">
              <a:solidFill>
                <a:srgbClr val="DD4814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4398" y="1981200"/>
            <a:ext cx="8678810" cy="4268095"/>
            <a:chOff x="224398" y="1599305"/>
            <a:chExt cx="8678810" cy="42680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98" y="1680137"/>
              <a:ext cx="2807208" cy="18610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293" y="1623547"/>
              <a:ext cx="2805414" cy="19817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599305"/>
              <a:ext cx="2807208" cy="19309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80" y="3785628"/>
              <a:ext cx="2694416" cy="20777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618" y="3733800"/>
              <a:ext cx="2797124" cy="21336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53652" y="1343627"/>
            <a:ext cx="507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94A58"/>
                </a:solidFill>
              </a:rPr>
              <a:t>Follow the Basic 5: Farmer applicator graphics</a:t>
            </a:r>
          </a:p>
        </p:txBody>
      </p:sp>
    </p:spTree>
    <p:extLst>
      <p:ext uri="{BB962C8B-B14F-4D97-AF65-F5344CB8AC3E}">
        <p14:creationId xmlns:p14="http://schemas.microsoft.com/office/powerpoint/2010/main" val="145924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Planter Demo 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ASTA, Association of Equipment Manufacturers, National Corn Growers Association</a:t>
            </a:r>
          </a:p>
          <a:p>
            <a:r>
              <a:rPr lang="en-US" dirty="0" smtClean="0"/>
              <a:t>More than </a:t>
            </a:r>
            <a:r>
              <a:rPr lang="en-US" dirty="0"/>
              <a:t>three dozen officials from the </a:t>
            </a:r>
            <a:r>
              <a:rPr lang="en-US" dirty="0" smtClean="0"/>
              <a:t>USDA and EPA’s Office </a:t>
            </a:r>
            <a:r>
              <a:rPr lang="en-US" dirty="0"/>
              <a:t>of Pesticide </a:t>
            </a:r>
            <a:r>
              <a:rPr lang="en-US" dirty="0" smtClean="0"/>
              <a:t>Programs</a:t>
            </a:r>
          </a:p>
          <a:p>
            <a:r>
              <a:rPr lang="en-US" dirty="0"/>
              <a:t>H</a:t>
            </a:r>
            <a:r>
              <a:rPr lang="en-US" dirty="0" smtClean="0"/>
              <a:t>ands-on </a:t>
            </a:r>
            <a:r>
              <a:rPr lang="en-US" dirty="0"/>
              <a:t>presentations and product </a:t>
            </a:r>
            <a:r>
              <a:rPr lang="en-US" dirty="0" smtClean="0"/>
              <a:t>demonstrations, including: </a:t>
            </a:r>
          </a:p>
          <a:p>
            <a:pPr lvl="1"/>
            <a:r>
              <a:rPr lang="en-US" sz="2400" dirty="0" smtClean="0"/>
              <a:t>seed treatments</a:t>
            </a:r>
          </a:p>
          <a:p>
            <a:pPr lvl="1"/>
            <a:r>
              <a:rPr lang="en-US" sz="2400" dirty="0" smtClean="0"/>
              <a:t>planting practices</a:t>
            </a:r>
          </a:p>
          <a:p>
            <a:pPr lvl="1"/>
            <a:r>
              <a:rPr lang="en-US" sz="2400" dirty="0" smtClean="0"/>
              <a:t>equipment innovations</a:t>
            </a:r>
          </a:p>
          <a:p>
            <a:r>
              <a:rPr lang="en-US" sz="2800" dirty="0" smtClean="0"/>
              <a:t>Focus on link between innovation and sustainability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893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Planter Demo Day –Social Media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47800"/>
            <a:ext cx="5715798" cy="41630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52800"/>
            <a:ext cx="3718767" cy="2143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819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YouTube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3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Seed Treatment Communications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proactive communications</a:t>
            </a:r>
          </a:p>
          <a:p>
            <a:r>
              <a:rPr lang="en-US" dirty="0" smtClean="0"/>
              <a:t>Rapid response for studies and news items</a:t>
            </a:r>
          </a:p>
          <a:p>
            <a:r>
              <a:rPr lang="en-US" dirty="0" smtClean="0"/>
              <a:t>Distribute talking points and FAQ’s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5381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ustom 2">
      <a:dk1>
        <a:srgbClr val="292934"/>
      </a:dk1>
      <a:lt1>
        <a:srgbClr val="FFFFFF"/>
      </a:lt1>
      <a:dk2>
        <a:srgbClr val="DD4814"/>
      </a:dk2>
      <a:lt2>
        <a:srgbClr val="F3F2DC"/>
      </a:lt2>
      <a:accent1>
        <a:srgbClr val="A2AD00"/>
      </a:accent1>
      <a:accent2>
        <a:srgbClr val="51626F"/>
      </a:accent2>
      <a:accent3>
        <a:srgbClr val="584528"/>
      </a:accent3>
      <a:accent4>
        <a:srgbClr val="394A58"/>
      </a:accent4>
      <a:accent5>
        <a:srgbClr val="8E908F"/>
      </a:accent5>
      <a:accent6>
        <a:srgbClr val="EAAB00"/>
      </a:accent6>
      <a:hlink>
        <a:srgbClr val="2A6EBB"/>
      </a:hlink>
      <a:folHlink>
        <a:srgbClr val="C9DD03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123</Words>
  <Application>Microsoft Office PowerPoint</Application>
  <PresentationFormat>On-screen Show (4:3)</PresentationFormat>
  <Paragraphs>41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Clarity</vt:lpstr>
      <vt:lpstr>Guide to Seed Treatment Stewardship</vt:lpstr>
      <vt:lpstr>PowerPoint Presentation</vt:lpstr>
      <vt:lpstr>Planter Demo Day </vt:lpstr>
      <vt:lpstr>Planter Demo Day –Social Media </vt:lpstr>
      <vt:lpstr>Seed Treatment Communications</vt:lpstr>
    </vt:vector>
  </TitlesOfParts>
  <Company>ASTA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to Seed Treatment Stewardship</dc:title>
  <dc:creator>Jane DeMarchi</dc:creator>
  <cp:lastModifiedBy>Jane DeMarchi</cp:lastModifiedBy>
  <cp:revision>3</cp:revision>
  <dcterms:created xsi:type="dcterms:W3CDTF">2017-05-12T15:10:27Z</dcterms:created>
  <dcterms:modified xsi:type="dcterms:W3CDTF">2017-06-20T12:45:14Z</dcterms:modified>
</cp:coreProperties>
</file>