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20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53444486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8724900" y="0"/>
            <a:ext cx="2628900" cy="65420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64928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0" cy="4562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831850" y="4589462"/>
            <a:ext cx="10515600" cy="226853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81600" cy="50323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5183187" y="987425"/>
            <a:ext cx="6172201" cy="5870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839787" y="2057400"/>
            <a:ext cx="3932239" cy="4800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230187"/>
            <a:ext cx="10515600" cy="159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610600" y="6404292"/>
            <a:ext cx="27432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1pPr>
      <a:lvl2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2pPr>
      <a:lvl3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3pPr>
      <a:lvl4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4pPr>
      <a:lvl5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5pPr>
      <a:lvl6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6pPr>
      <a:lvl7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7pPr>
      <a:lvl8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8pPr>
      <a:lvl9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1pPr>
      <a:lvl2pPr marL="723900" indent="-2667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2pPr>
      <a:lvl3pPr marL="1234439" indent="-320039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3pPr>
      <a:lvl4pPr marL="1727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4pPr>
      <a:lvl5pPr marL="21844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5pPr>
      <a:lvl6pPr marL="26416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6pPr>
      <a:lvl7pPr marL="30988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7pPr>
      <a:lvl8pPr marL="35560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8pPr>
      <a:lvl9pPr marL="4013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000friendsofflorida.org/florida207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580159" cy="6858524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50" name="Shape 50"/>
          <p:cNvSpPr/>
          <p:nvPr/>
        </p:nvSpPr>
        <p:spPr>
          <a:xfrm>
            <a:off x="9664700" y="1829060"/>
            <a:ext cx="2476500" cy="397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sz="2800">
                <a:latin typeface="Playbill"/>
                <a:ea typeface="Playbill"/>
                <a:cs typeface="Playbill"/>
                <a:sym typeface="Playbill"/>
              </a:rPr>
              <a:t>ASTA</a:t>
            </a:r>
          </a:p>
          <a:p>
            <a:pPr lvl="0" algn="ctr"/>
            <a:r>
              <a:rPr sz="2800">
                <a:latin typeface="Playbill"/>
                <a:ea typeface="Playbill"/>
                <a:cs typeface="Playbill"/>
                <a:sym typeface="Playbill"/>
              </a:rPr>
              <a:t>Jan. 31, 2017</a:t>
            </a:r>
          </a:p>
          <a:p>
            <a:pPr lvl="0" algn="ctr"/>
            <a:endParaRPr sz="2800">
              <a:latin typeface="Playbill"/>
              <a:ea typeface="Playbill"/>
              <a:cs typeface="Playbill"/>
              <a:sym typeface="Playbill"/>
            </a:endParaRPr>
          </a:p>
          <a:p>
            <a:pPr lvl="0" algn="ctr"/>
            <a:r>
              <a:rPr sz="2800">
                <a:latin typeface="Playbill"/>
                <a:ea typeface="Playbill"/>
                <a:cs typeface="Playbill"/>
                <a:sym typeface="Playbill"/>
              </a:rPr>
              <a:t>Mary C. Hartney</a:t>
            </a:r>
          </a:p>
          <a:p>
            <a:pPr lvl="0" algn="ctr"/>
            <a:r>
              <a:rPr sz="2800">
                <a:latin typeface="Playbill"/>
                <a:ea typeface="Playbill"/>
                <a:cs typeface="Playbill"/>
                <a:sym typeface="Playbill"/>
              </a:rPr>
              <a:t>Florida Fertilizer &amp;</a:t>
            </a:r>
          </a:p>
          <a:p>
            <a:pPr lvl="0" algn="ctr"/>
            <a:r>
              <a:rPr sz="2800">
                <a:latin typeface="Playbill"/>
                <a:ea typeface="Playbill"/>
                <a:cs typeface="Playbill"/>
                <a:sym typeface="Playbill"/>
              </a:rPr>
              <a:t>Agrichemical Association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1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72753"/>
            <a:ext cx="12179808" cy="7465043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7022592" y="6376415"/>
            <a:ext cx="472369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t> </a:t>
            </a:r>
            <a:r>
              <a:rPr b="1">
                <a:hlinkClick r:id="rId3"/>
              </a:rPr>
              <a:t>www.1000friendsofflorida.org/florida2070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72260"/>
            <a:ext cx="12556936" cy="9430261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7188200" y="5141119"/>
            <a:ext cx="5092700" cy="171688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FFFFFF"/>
                </a:solidFill>
                <a:latin typeface="McClatchy Sans"/>
                <a:ea typeface="McClatchy Sans"/>
                <a:cs typeface="McClatchy Sans"/>
                <a:sym typeface="McClatchy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Asian Citrus Psyllid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504919"/>
            <a:ext cx="12556936" cy="8362919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3441700" y="5105401"/>
            <a:ext cx="4127500" cy="19812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400">
                <a:solidFill>
                  <a:srgbClr val="FFFFFF"/>
                </a:solidFill>
                <a:latin typeface="McClatchy Sans"/>
                <a:ea typeface="McClatchy Sans"/>
                <a:cs typeface="McClatchy Sans"/>
                <a:sym typeface="McClatchy Sans"/>
              </a:rPr>
              <a:t>Harvesting oranges near Arcadia, Fla. The sacks that workers carry weigh about 90 pounds when they are full of fruit.</a:t>
            </a:r>
            <a:br>
              <a:rPr sz="1400">
                <a:solidFill>
                  <a:srgbClr val="FFFFFF"/>
                </a:solidFill>
                <a:latin typeface="McClatchy Sans"/>
                <a:ea typeface="McClatchy Sans"/>
                <a:cs typeface="McClatchy Sans"/>
                <a:sym typeface="McClatchy Sans"/>
              </a:rPr>
            </a:br>
            <a:r>
              <a:rPr sz="1400">
                <a:solidFill>
                  <a:srgbClr val="FFFFFF"/>
                </a:solidFill>
                <a:latin typeface="McClatchy Sans"/>
                <a:ea typeface="McClatchy Sans"/>
                <a:cs typeface="McClatchy Sans"/>
                <a:sym typeface="McClatchy Sans"/>
              </a:rPr>
              <a:t>DAN CHARLES/NPR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2225"/>
            <a:ext cx="12192000" cy="812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7772400" y="5141119"/>
            <a:ext cx="4508500" cy="171688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FFFFFF"/>
                </a:solidFill>
                <a:latin typeface="McClatchy Sans"/>
                <a:ea typeface="McClatchy Sans"/>
                <a:cs typeface="McClatchy Sans"/>
                <a:sym typeface="McClatchy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Aedes Aegypti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8362950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7772400" y="5435600"/>
            <a:ext cx="4508500" cy="171688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400">
                <a:solidFill>
                  <a:srgbClr val="FFFFFF"/>
                </a:solidFill>
                <a:latin typeface="McClatchy Sans"/>
                <a:ea typeface="McClatchy Sans"/>
                <a:cs typeface="McClatchy Sans"/>
                <a:sym typeface="McClatchy Sans"/>
              </a:rPr>
              <a:t>Protestors outside Miami Beach City Hall respond to county decision to start aerial spraying of insecticide to reduce the number of Zika-carrying mosquitoes on the island. </a:t>
            </a:r>
            <a:r>
              <a:rPr sz="1400" b="1">
                <a:solidFill>
                  <a:srgbClr val="FFFFFF"/>
                </a:solidFill>
                <a:latin typeface="McClatchy Sans"/>
                <a:ea typeface="McClatchy Sans"/>
                <a:cs typeface="McClatchy Sans"/>
                <a:sym typeface="McClatchy Sans"/>
              </a:rPr>
              <a:t>CARL JUSTE</a:t>
            </a:r>
            <a:r>
              <a:rPr sz="1400">
                <a:solidFill>
                  <a:srgbClr val="FFFFFF"/>
                </a:solidFill>
                <a:latin typeface="McClatchy Sans"/>
                <a:ea typeface="McClatchy Sans"/>
                <a:cs typeface="McClatchy Sans"/>
                <a:sym typeface="McClatchy Sans"/>
              </a:rPr>
              <a:t> cjuste@miamiherald.com 9/28/2016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7772400" y="5435600"/>
            <a:ext cx="4508500" cy="171688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400">
                <a:solidFill>
                  <a:srgbClr val="FFFFFF"/>
                </a:solidFill>
                <a:latin typeface="McClatchy Sans"/>
                <a:ea typeface="McClatchy Sans"/>
                <a:cs typeface="McClatchy Sans"/>
                <a:sym typeface="McClatchy Sans"/>
              </a:rPr>
              <a:t>Protestors outside Miami Beach City Hall respond to county decision to start aerial spraying of insecticide to reduce the number of Zika-carrying mosquitoes on the island. </a:t>
            </a:r>
            <a:r>
              <a:rPr sz="1400" b="1">
                <a:solidFill>
                  <a:srgbClr val="FFFFFF"/>
                </a:solidFill>
                <a:latin typeface="McClatchy Sans"/>
                <a:ea typeface="McClatchy Sans"/>
                <a:cs typeface="McClatchy Sans"/>
                <a:sym typeface="McClatchy Sans"/>
              </a:rPr>
              <a:t>CARL JUSTE</a:t>
            </a:r>
            <a:r>
              <a:rPr sz="1400">
                <a:solidFill>
                  <a:srgbClr val="FFFFFF"/>
                </a:solidFill>
                <a:latin typeface="McClatchy Sans"/>
                <a:ea typeface="McClatchy Sans"/>
                <a:cs typeface="McClatchy Sans"/>
                <a:sym typeface="McClatchy Sans"/>
              </a:rPr>
              <a:t> cjuste@miamiherald.com</a:t>
            </a:r>
          </a:p>
        </p:txBody>
      </p:sp>
      <p:pic>
        <p:nvPicPr>
          <p:cNvPr id="68" name="image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320801"/>
            <a:ext cx="12280900" cy="8187267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/>
        </p:nvSpPr>
        <p:spPr>
          <a:xfrm>
            <a:off x="6286500" y="5318035"/>
            <a:ext cx="6096000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McClatchy Sans"/>
                <a:ea typeface="McClatchy Sans"/>
                <a:cs typeface="McClatchy Sans"/>
                <a:sym typeface="McClatchy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Water full of algae laps on the St. Lucie River shore near an Ocean Boulevard bridge Monday in Sewall’s Point. (Richard Grauluch / Palm Beach Post) 6/29/2016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7772400" y="5435600"/>
            <a:ext cx="4508500" cy="171688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400">
                <a:solidFill>
                  <a:srgbClr val="FFFFFF"/>
                </a:solidFill>
                <a:latin typeface="McClatchy Sans"/>
                <a:ea typeface="McClatchy Sans"/>
                <a:cs typeface="McClatchy Sans"/>
                <a:sym typeface="McClatchy Sans"/>
              </a:rPr>
              <a:t>Protestors outside Miami Beach City Hall respond to county decision to start aerial spraying of insecticide to reduce the number of Zika-carrying mosquitoes on the island. </a:t>
            </a:r>
            <a:r>
              <a:rPr sz="1400" b="1">
                <a:solidFill>
                  <a:srgbClr val="FFFFFF"/>
                </a:solidFill>
                <a:latin typeface="McClatchy Sans"/>
                <a:ea typeface="McClatchy Sans"/>
                <a:cs typeface="McClatchy Sans"/>
                <a:sym typeface="McClatchy Sans"/>
              </a:rPr>
              <a:t>CARL JUSTE</a:t>
            </a:r>
            <a:r>
              <a:rPr sz="1400">
                <a:solidFill>
                  <a:srgbClr val="FFFFFF"/>
                </a:solidFill>
                <a:latin typeface="McClatchy Sans"/>
                <a:ea typeface="McClatchy Sans"/>
                <a:cs typeface="McClatchy Sans"/>
                <a:sym typeface="McClatchy Sans"/>
              </a:rPr>
              <a:t> cjuste@miamiherald.com</a:t>
            </a:r>
          </a:p>
        </p:txBody>
      </p:sp>
      <p:pic>
        <p:nvPicPr>
          <p:cNvPr id="72" name="image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5344" y="-1120610"/>
            <a:ext cx="12280901" cy="81770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image14.jpg"/>
          <p:cNvPicPr/>
          <p:nvPr/>
        </p:nvPicPr>
        <p:blipFill>
          <a:blip r:embed="rId2">
            <a:extLst/>
          </a:blip>
          <a:srcRect t="18195" r="3678" b="22165"/>
          <a:stretch>
            <a:fillRect/>
          </a:stretch>
        </p:blipFill>
        <p:spPr>
          <a:xfrm>
            <a:off x="676319" y="1828799"/>
            <a:ext cx="10869506" cy="4486656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/>
          <p:nvPr/>
        </p:nvSpPr>
        <p:spPr>
          <a:xfrm>
            <a:off x="390142" y="426719"/>
            <a:ext cx="11155683" cy="967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Ag Loud, Ag Proud!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Microsoft Office PowerPoint</Application>
  <PresentationFormat>Custom</PresentationFormat>
  <Paragraphs>15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</vt:lpstr>
      <vt:lpstr>PowerPoint Presentation</vt:lpstr>
      <vt:lpstr>PowerPoint Presentation</vt:lpstr>
      <vt:lpstr>Asian Citrus Psyllid</vt:lpstr>
      <vt:lpstr>Harvesting oranges near Arcadia, Fla. The sacks that workers carry weigh about 90 pounds when they are full of fruit. DAN CHARLES/NPR</vt:lpstr>
      <vt:lpstr>Aedes Aegypti</vt:lpstr>
      <vt:lpstr>Protestors outside Miami Beach City Hall respond to county decision to start aerial spraying of insecticide to reduce the number of Zika-carrying mosquitoes on the island. CARL JUSTE cjuste@miamiherald.com 9/28/2016</vt:lpstr>
      <vt:lpstr>Protestors outside Miami Beach City Hall respond to county decision to start aerial spraying of insecticide to reduce the number of Zika-carrying mosquitoes on the island. CARL JUSTE cjuste@miamiherald.com</vt:lpstr>
      <vt:lpstr>Protestors outside Miami Beach City Hall respond to county decision to start aerial spraying of insecticide to reduce the number of Zika-carrying mosquitoes on the island. CARL JUSTE cjuste@miamiherald.com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Nikki Barnes</dc:creator>
  <cp:lastModifiedBy>Nikki Barnes</cp:lastModifiedBy>
  <cp:revision>1</cp:revision>
  <dcterms:modified xsi:type="dcterms:W3CDTF">2017-02-07T19:01:33Z</dcterms:modified>
</cp:coreProperties>
</file>