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  <p:sldMasterId id="2147484017" r:id="rId2"/>
  </p:sldMasterIdLst>
  <p:notesMasterIdLst>
    <p:notesMasterId r:id="rId19"/>
  </p:notesMasterIdLst>
  <p:handoutMasterIdLst>
    <p:handoutMasterId r:id="rId20"/>
  </p:handoutMasterIdLst>
  <p:sldIdLst>
    <p:sldId id="665" r:id="rId3"/>
    <p:sldId id="619" r:id="rId4"/>
    <p:sldId id="704" r:id="rId5"/>
    <p:sldId id="705" r:id="rId6"/>
    <p:sldId id="696" r:id="rId7"/>
    <p:sldId id="655" r:id="rId8"/>
    <p:sldId id="694" r:id="rId9"/>
    <p:sldId id="695" r:id="rId10"/>
    <p:sldId id="700" r:id="rId11"/>
    <p:sldId id="701" r:id="rId12"/>
    <p:sldId id="697" r:id="rId13"/>
    <p:sldId id="703" r:id="rId14"/>
    <p:sldId id="661" r:id="rId15"/>
    <p:sldId id="706" r:id="rId16"/>
    <p:sldId id="707" r:id="rId17"/>
    <p:sldId id="675" r:id="rId18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Keller" initials="MK" lastIdx="2" clrIdx="0">
    <p:extLst>
      <p:ext uri="{19B8F6BF-5375-455C-9EA6-DF929625EA0E}">
        <p15:presenceInfo xmlns:p15="http://schemas.microsoft.com/office/powerpoint/2012/main" userId="S-1-5-21-1944606339-2586368524-1802970466-11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8000"/>
    <a:srgbClr val="FFD51E"/>
    <a:srgbClr val="019D53"/>
    <a:srgbClr val="01AA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203" autoAdjust="0"/>
    <p:restoredTop sz="92620" autoAdjust="0"/>
  </p:normalViewPr>
  <p:slideViewPr>
    <p:cSldViewPr>
      <p:cViewPr varScale="1">
        <p:scale>
          <a:sx n="67" d="100"/>
          <a:sy n="67" d="100"/>
        </p:scale>
        <p:origin x="1134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49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838" y="72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A4229D-9D0F-410D-8214-CCD2C0E88FBB}" type="doc">
      <dgm:prSet loTypeId="urn:microsoft.com/office/officeart/2005/8/layout/hList2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08B28D4-A112-458A-BC43-EDE6E638A8E8}">
      <dgm:prSet phldrT="[Text]" custT="1"/>
      <dgm:spPr/>
      <dgm:t>
        <a:bodyPr/>
        <a:lstStyle/>
        <a:p>
          <a:r>
            <a:rPr lang="en-GB" sz="2200" b="1" dirty="0">
              <a:latin typeface="Calibri" charset="0"/>
              <a:ea typeface="MS PGothic" charset="0"/>
            </a:rPr>
            <a:t>International Organisations</a:t>
          </a:r>
          <a:endParaRPr lang="en-US" sz="2200" dirty="0"/>
        </a:p>
      </dgm:t>
    </dgm:pt>
    <dgm:pt modelId="{CB14F9DD-5DF8-4B2D-BA13-B4824A64FE70}" type="parTrans" cxnId="{62F997BC-86E6-400E-AC0C-AC5E4ABA0DDA}">
      <dgm:prSet/>
      <dgm:spPr/>
      <dgm:t>
        <a:bodyPr/>
        <a:lstStyle/>
        <a:p>
          <a:endParaRPr lang="en-US"/>
        </a:p>
      </dgm:t>
    </dgm:pt>
    <dgm:pt modelId="{9DC2588F-E41F-49CC-8538-63229B7EEAFB}" type="sibTrans" cxnId="{62F997BC-86E6-400E-AC0C-AC5E4ABA0DDA}">
      <dgm:prSet/>
      <dgm:spPr/>
      <dgm:t>
        <a:bodyPr/>
        <a:lstStyle/>
        <a:p>
          <a:endParaRPr lang="en-US"/>
        </a:p>
      </dgm:t>
    </dgm:pt>
    <dgm:pt modelId="{C4CD9974-F67A-454C-8531-30132F997A39}">
      <dgm:prSet phldrT="[Text]" custT="1"/>
      <dgm:spPr/>
      <dgm:t>
        <a:bodyPr/>
        <a:lstStyle/>
        <a:p>
          <a:r>
            <a:rPr lang="en-GB" sz="2400" b="1" dirty="0">
              <a:latin typeface="Calibri" charset="0"/>
              <a:ea typeface="MS PGothic" charset="0"/>
            </a:rPr>
            <a:t>National Organisations </a:t>
          </a:r>
          <a:endParaRPr lang="en-US" sz="2400" dirty="0"/>
        </a:p>
      </dgm:t>
    </dgm:pt>
    <dgm:pt modelId="{BEF7CB67-3990-476B-A7DB-7F144230C0F9}" type="parTrans" cxnId="{0F936833-646E-4B40-AD52-21B0F7B9C581}">
      <dgm:prSet/>
      <dgm:spPr/>
      <dgm:t>
        <a:bodyPr/>
        <a:lstStyle/>
        <a:p>
          <a:endParaRPr lang="en-US"/>
        </a:p>
      </dgm:t>
    </dgm:pt>
    <dgm:pt modelId="{645D15C1-B58A-44AA-A078-D3C69E429E59}" type="sibTrans" cxnId="{0F936833-646E-4B40-AD52-21B0F7B9C581}">
      <dgm:prSet/>
      <dgm:spPr/>
      <dgm:t>
        <a:bodyPr/>
        <a:lstStyle/>
        <a:p>
          <a:endParaRPr lang="en-US"/>
        </a:p>
      </dgm:t>
    </dgm:pt>
    <dgm:pt modelId="{AB7C3CE9-ACCE-4175-813D-CD59180C14D5}">
      <dgm:prSet phldrT="[Text]" custT="1"/>
      <dgm:spPr/>
      <dgm:t>
        <a:bodyPr/>
        <a:lstStyle/>
        <a:p>
          <a:r>
            <a:rPr lang="en-GB" sz="2800" b="1" dirty="0">
              <a:latin typeface="Calibri" charset="0"/>
              <a:ea typeface="MS PGothic" charset="0"/>
            </a:rPr>
            <a:t>Partner Associations</a:t>
          </a:r>
          <a:endParaRPr lang="en-US" sz="2800" dirty="0"/>
        </a:p>
      </dgm:t>
    </dgm:pt>
    <dgm:pt modelId="{778ECD2D-49B8-42AA-B39C-2095AC8B18B0}" type="parTrans" cxnId="{28020A17-8268-48E4-9681-F886B1A27522}">
      <dgm:prSet/>
      <dgm:spPr/>
      <dgm:t>
        <a:bodyPr/>
        <a:lstStyle/>
        <a:p>
          <a:endParaRPr lang="en-US"/>
        </a:p>
      </dgm:t>
    </dgm:pt>
    <dgm:pt modelId="{E778495B-F030-47DC-AF8B-37E2F0E85A5E}" type="sibTrans" cxnId="{28020A17-8268-48E4-9681-F886B1A27522}">
      <dgm:prSet/>
      <dgm:spPr/>
      <dgm:t>
        <a:bodyPr/>
        <a:lstStyle/>
        <a:p>
          <a:endParaRPr lang="en-US"/>
        </a:p>
      </dgm:t>
    </dgm:pt>
    <dgm:pt modelId="{FBF8DB0F-E638-4667-A67E-3ADD2290B8CE}">
      <dgm:prSet phldrT="[Text]" custT="1"/>
      <dgm:spPr>
        <a:solidFill>
          <a:srgbClr val="FFC000"/>
        </a:solidFill>
      </dgm:spPr>
      <dgm:t>
        <a:bodyPr/>
        <a:lstStyle/>
        <a:p>
          <a:r>
            <a:rPr lang="en-GB" sz="2200" b="1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CIOPORA </a:t>
          </a:r>
          <a:endParaRPr lang="en-US" sz="2200" b="1" dirty="0">
            <a:solidFill>
              <a:srgbClr val="000000"/>
            </a:solidFill>
            <a:latin typeface="Arial Narrow" panose="020B0606020202030204" pitchFamily="34" charset="0"/>
          </a:endParaRPr>
        </a:p>
      </dgm:t>
    </dgm:pt>
    <dgm:pt modelId="{36BCACE7-CDCC-4F7F-98AF-5944C4E10039}" type="parTrans" cxnId="{9BE7EEAE-5CED-4BB7-93F2-430FC7A353C8}">
      <dgm:prSet/>
      <dgm:spPr/>
      <dgm:t>
        <a:bodyPr/>
        <a:lstStyle/>
        <a:p>
          <a:endParaRPr lang="en-US"/>
        </a:p>
      </dgm:t>
    </dgm:pt>
    <dgm:pt modelId="{E38DB093-D644-4BE5-8A1A-627D7958FDEF}" type="sibTrans" cxnId="{9BE7EEAE-5CED-4BB7-93F2-430FC7A353C8}">
      <dgm:prSet/>
      <dgm:spPr/>
      <dgm:t>
        <a:bodyPr/>
        <a:lstStyle/>
        <a:p>
          <a:endParaRPr lang="en-US"/>
        </a:p>
      </dgm:t>
    </dgm:pt>
    <dgm:pt modelId="{1C0D494C-9278-1944-BFE4-8E4B35DFA06E}">
      <dgm:prSet phldrT="[Text]" custT="1"/>
      <dgm:spPr>
        <a:solidFill>
          <a:srgbClr val="019D53"/>
        </a:solidFill>
      </dgm:spPr>
      <dgm:t>
        <a:bodyPr/>
        <a:lstStyle/>
        <a:p>
          <a:r>
            <a:rPr lang="en-GB" sz="2200" b="1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SIPA</a:t>
          </a:r>
          <a:br>
            <a:rPr lang="en-GB" sz="2200" b="1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</a:br>
          <a:r>
            <a:rPr lang="en-GB" sz="1700" b="1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(</a:t>
          </a:r>
          <a:r>
            <a:rPr lang="en-US" sz="1700" b="1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Seed Innovation and Protection Alliance)</a:t>
          </a:r>
          <a:endParaRPr lang="en-US" sz="1700" b="1" dirty="0">
            <a:solidFill>
              <a:srgbClr val="000000"/>
            </a:solidFill>
            <a:latin typeface="Arial Narrow" panose="020B0606020202030204" pitchFamily="34" charset="0"/>
          </a:endParaRPr>
        </a:p>
      </dgm:t>
    </dgm:pt>
    <dgm:pt modelId="{13E956E0-7B48-E248-906D-792123234439}" type="parTrans" cxnId="{049AE866-7751-A645-8698-62250AA44450}">
      <dgm:prSet/>
      <dgm:spPr/>
      <dgm:t>
        <a:bodyPr/>
        <a:lstStyle/>
        <a:p>
          <a:endParaRPr lang="fr-FR"/>
        </a:p>
      </dgm:t>
    </dgm:pt>
    <dgm:pt modelId="{A4161B85-65E9-2D42-8E5C-E81480C2B890}" type="sibTrans" cxnId="{049AE866-7751-A645-8698-62250AA44450}">
      <dgm:prSet/>
      <dgm:spPr/>
      <dgm:t>
        <a:bodyPr/>
        <a:lstStyle/>
        <a:p>
          <a:endParaRPr lang="fr-FR"/>
        </a:p>
      </dgm:t>
    </dgm:pt>
    <dgm:pt modelId="{7BAA37A9-6F0F-854B-AC1A-A957BCD70193}">
      <dgm:prSet phldrT="[Text]" custT="1"/>
      <dgm:spPr>
        <a:solidFill>
          <a:srgbClr val="019D53"/>
        </a:solidFill>
      </dgm:spPr>
      <dgm:t>
        <a:bodyPr/>
        <a:lstStyle/>
        <a:p>
          <a:r>
            <a:rPr lang="en-GB" sz="2200" b="1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Sicasov France/ Italy</a:t>
          </a:r>
          <a:endParaRPr lang="en-US" sz="2200" b="1" dirty="0">
            <a:solidFill>
              <a:srgbClr val="000000"/>
            </a:solidFill>
            <a:latin typeface="Arial Narrow" panose="020B0606020202030204" pitchFamily="34" charset="0"/>
          </a:endParaRPr>
        </a:p>
      </dgm:t>
    </dgm:pt>
    <dgm:pt modelId="{4025D8E2-4973-9B4E-87DB-40285AED5A31}" type="parTrans" cxnId="{A37514C2-611B-C848-9E17-48A2D47474B6}">
      <dgm:prSet/>
      <dgm:spPr/>
      <dgm:t>
        <a:bodyPr/>
        <a:lstStyle/>
        <a:p>
          <a:endParaRPr lang="fr-FR"/>
        </a:p>
      </dgm:t>
    </dgm:pt>
    <dgm:pt modelId="{7A1A849B-0494-5048-BF60-70F2F11DC1E9}" type="sibTrans" cxnId="{A37514C2-611B-C848-9E17-48A2D47474B6}">
      <dgm:prSet/>
      <dgm:spPr/>
      <dgm:t>
        <a:bodyPr/>
        <a:lstStyle/>
        <a:p>
          <a:endParaRPr lang="fr-FR"/>
        </a:p>
      </dgm:t>
    </dgm:pt>
    <dgm:pt modelId="{327715CD-B5B5-4F42-BD1C-3F60D9D7ABF4}">
      <dgm:prSet phldrT="[Text]" custT="1"/>
      <dgm:spPr>
        <a:solidFill>
          <a:srgbClr val="019D53"/>
        </a:solidFill>
      </dgm:spPr>
      <dgm:t>
        <a:bodyPr/>
        <a:lstStyle/>
        <a:p>
          <a:r>
            <a:rPr lang="en-GB" sz="2200" b="1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CPTA </a:t>
          </a:r>
          <a:br>
            <a:rPr lang="en-GB" sz="2200" b="1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</a:br>
          <a:r>
            <a:rPr lang="en-GB" sz="1700" b="1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(Canadian Plant Technology Agency) </a:t>
          </a:r>
          <a:endParaRPr lang="en-US" sz="1700" b="1" dirty="0">
            <a:solidFill>
              <a:srgbClr val="000000"/>
            </a:solidFill>
            <a:latin typeface="Arial Narrow" panose="020B0606020202030204" pitchFamily="34" charset="0"/>
          </a:endParaRPr>
        </a:p>
      </dgm:t>
    </dgm:pt>
    <dgm:pt modelId="{48803765-16E4-0149-8877-312BD9E1D9A4}" type="parTrans" cxnId="{27CA5C36-889B-334C-882D-9CBB26998B18}">
      <dgm:prSet/>
      <dgm:spPr/>
      <dgm:t>
        <a:bodyPr/>
        <a:lstStyle/>
        <a:p>
          <a:endParaRPr lang="fr-FR"/>
        </a:p>
      </dgm:t>
    </dgm:pt>
    <dgm:pt modelId="{64B36B84-C9CA-364E-952E-5A8683158691}" type="sibTrans" cxnId="{27CA5C36-889B-334C-882D-9CBB26998B18}">
      <dgm:prSet/>
      <dgm:spPr/>
      <dgm:t>
        <a:bodyPr/>
        <a:lstStyle/>
        <a:p>
          <a:endParaRPr lang="fr-FR"/>
        </a:p>
      </dgm:t>
    </dgm:pt>
    <dgm:pt modelId="{A0736791-AA1A-8740-8607-17F3A6129E61}">
      <dgm:prSet phldrT="[Text]" custT="1"/>
      <dgm:spPr>
        <a:solidFill>
          <a:srgbClr val="FFC000"/>
        </a:solidFill>
      </dgm:spPr>
      <dgm:t>
        <a:bodyPr/>
        <a:lstStyle/>
        <a:p>
          <a:r>
            <a:rPr lang="en-GB" sz="2200" b="1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CLI </a:t>
          </a:r>
          <a:endParaRPr lang="en-US" sz="2200" b="1" dirty="0">
            <a:solidFill>
              <a:srgbClr val="000000"/>
            </a:solidFill>
            <a:latin typeface="Arial Narrow" panose="020B0606020202030204" pitchFamily="34" charset="0"/>
          </a:endParaRPr>
        </a:p>
      </dgm:t>
    </dgm:pt>
    <dgm:pt modelId="{715663CB-83A6-BA4A-90C9-2F9D87923FE8}" type="parTrans" cxnId="{1F4D9295-3D6E-5A43-B99C-08C77E4789C0}">
      <dgm:prSet/>
      <dgm:spPr/>
      <dgm:t>
        <a:bodyPr/>
        <a:lstStyle/>
        <a:p>
          <a:endParaRPr lang="fr-FR"/>
        </a:p>
      </dgm:t>
    </dgm:pt>
    <dgm:pt modelId="{EF4BEBA9-3DF7-9540-B9F4-F4CFF77CB65C}" type="sibTrans" cxnId="{1F4D9295-3D6E-5A43-B99C-08C77E4789C0}">
      <dgm:prSet/>
      <dgm:spPr/>
      <dgm:t>
        <a:bodyPr/>
        <a:lstStyle/>
        <a:p>
          <a:endParaRPr lang="fr-FR"/>
        </a:p>
      </dgm:t>
    </dgm:pt>
    <dgm:pt modelId="{BB3F0230-8A97-2B4F-B5BB-BEFE55E6C330}">
      <dgm:prSet phldrT="[Text]" custT="1"/>
      <dgm:spPr>
        <a:solidFill>
          <a:srgbClr val="FFC000"/>
        </a:solidFill>
      </dgm:spPr>
      <dgm:t>
        <a:bodyPr/>
        <a:lstStyle/>
        <a:p>
          <a:r>
            <a:rPr lang="en-GB" sz="2200" b="1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Breeders Trust </a:t>
          </a:r>
          <a:endParaRPr lang="en-US" sz="2200" b="1" dirty="0">
            <a:solidFill>
              <a:srgbClr val="000000"/>
            </a:solidFill>
            <a:latin typeface="Arial Narrow" panose="020B0606020202030204" pitchFamily="34" charset="0"/>
          </a:endParaRPr>
        </a:p>
      </dgm:t>
    </dgm:pt>
    <dgm:pt modelId="{80F19C2E-9FFD-8E4B-9734-B3AF580E3B27}" type="parTrans" cxnId="{09E84172-72B5-FD46-A724-FAA44DCECD2D}">
      <dgm:prSet/>
      <dgm:spPr/>
      <dgm:t>
        <a:bodyPr/>
        <a:lstStyle/>
        <a:p>
          <a:endParaRPr lang="fr-FR"/>
        </a:p>
      </dgm:t>
    </dgm:pt>
    <dgm:pt modelId="{4810FB6C-5893-4A49-9537-F15DB784F5A6}" type="sibTrans" cxnId="{09E84172-72B5-FD46-A724-FAA44DCECD2D}">
      <dgm:prSet/>
      <dgm:spPr/>
      <dgm:t>
        <a:bodyPr/>
        <a:lstStyle/>
        <a:p>
          <a:endParaRPr lang="fr-FR"/>
        </a:p>
      </dgm:t>
    </dgm:pt>
    <dgm:pt modelId="{0EF31066-EF36-A649-9E30-3C081D9569BA}">
      <dgm:prSet phldrT="[Text]" custT="1"/>
      <dgm:spPr>
        <a:solidFill>
          <a:srgbClr val="FFC000"/>
        </a:solidFill>
      </dgm:spPr>
      <dgm:t>
        <a:bodyPr/>
        <a:lstStyle/>
        <a:p>
          <a:r>
            <a:rPr lang="en-GB" sz="2200" b="1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Anti-Infringement Bureau (AIB)</a:t>
          </a:r>
          <a:endParaRPr lang="en-US" sz="2200" b="1" dirty="0">
            <a:solidFill>
              <a:srgbClr val="000000"/>
            </a:solidFill>
            <a:latin typeface="Arial Narrow" panose="020B0606020202030204" pitchFamily="34" charset="0"/>
          </a:endParaRPr>
        </a:p>
      </dgm:t>
    </dgm:pt>
    <dgm:pt modelId="{7D12CD04-8498-8048-BBF1-8D5F0362B894}" type="parTrans" cxnId="{FBE82794-0FEE-CE4D-9058-3C7CB1879FD7}">
      <dgm:prSet/>
      <dgm:spPr/>
      <dgm:t>
        <a:bodyPr/>
        <a:lstStyle/>
        <a:p>
          <a:endParaRPr lang="fr-FR"/>
        </a:p>
      </dgm:t>
    </dgm:pt>
    <dgm:pt modelId="{7C011E6A-56F4-4842-958E-74D17EAF6CA3}" type="sibTrans" cxnId="{FBE82794-0FEE-CE4D-9058-3C7CB1879FD7}">
      <dgm:prSet/>
      <dgm:spPr/>
      <dgm:t>
        <a:bodyPr/>
        <a:lstStyle/>
        <a:p>
          <a:endParaRPr lang="fr-FR"/>
        </a:p>
      </dgm:t>
    </dgm:pt>
    <dgm:pt modelId="{48BBAD7A-9684-EE48-AE6A-C4B8BFA87E3D}">
      <dgm:prSet custT="1"/>
      <dgm:spPr/>
      <dgm:t>
        <a:bodyPr/>
        <a:lstStyle/>
        <a:p>
          <a:r>
            <a:rPr lang="en-GB" sz="2800" b="1" noProof="0" dirty="0"/>
            <a:t>Others</a:t>
          </a:r>
        </a:p>
      </dgm:t>
    </dgm:pt>
    <dgm:pt modelId="{91E7FA62-C15E-404D-9373-BBB307B96147}" type="parTrans" cxnId="{EDC6EF32-1740-6841-8CE5-4AE63D1A7F14}">
      <dgm:prSet/>
      <dgm:spPr/>
      <dgm:t>
        <a:bodyPr/>
        <a:lstStyle/>
        <a:p>
          <a:endParaRPr lang="fr-FR"/>
        </a:p>
      </dgm:t>
    </dgm:pt>
    <dgm:pt modelId="{92DA85CE-6AC3-E647-B888-DA2512AF4CAE}" type="sibTrans" cxnId="{EDC6EF32-1740-6841-8CE5-4AE63D1A7F14}">
      <dgm:prSet/>
      <dgm:spPr/>
      <dgm:t>
        <a:bodyPr/>
        <a:lstStyle/>
        <a:p>
          <a:endParaRPr lang="fr-FR"/>
        </a:p>
      </dgm:t>
    </dgm:pt>
    <dgm:pt modelId="{626339F6-5477-6845-BB0D-FFEF4AC13E7D}">
      <dgm:prSet custT="1"/>
      <dgm:spPr>
        <a:solidFill>
          <a:srgbClr val="019D53"/>
        </a:solidFill>
      </dgm:spPr>
      <dgm:t>
        <a:bodyPr/>
        <a:lstStyle/>
        <a:p>
          <a:r>
            <a:rPr lang="en-GB" sz="2100" b="1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Bill &amp; Melinda Gates Foundation</a:t>
          </a:r>
          <a:endParaRPr lang="fr-FR" sz="2100" b="1" dirty="0">
            <a:solidFill>
              <a:srgbClr val="000000"/>
            </a:solidFill>
            <a:latin typeface="Arial Narrow" panose="020B0606020202030204" pitchFamily="34" charset="0"/>
          </a:endParaRPr>
        </a:p>
      </dgm:t>
    </dgm:pt>
    <dgm:pt modelId="{652904D4-15AC-7048-AA0E-3E5BB58F4DC3}" type="parTrans" cxnId="{9540B166-DDE4-3542-91A8-FF2E7722FC73}">
      <dgm:prSet/>
      <dgm:spPr/>
      <dgm:t>
        <a:bodyPr/>
        <a:lstStyle/>
        <a:p>
          <a:endParaRPr lang="fr-FR"/>
        </a:p>
      </dgm:t>
    </dgm:pt>
    <dgm:pt modelId="{AE0ED91B-8D1A-EE4A-AFCF-C82E7139E974}" type="sibTrans" cxnId="{9540B166-DDE4-3542-91A8-FF2E7722FC73}">
      <dgm:prSet/>
      <dgm:spPr/>
      <dgm:t>
        <a:bodyPr/>
        <a:lstStyle/>
        <a:p>
          <a:endParaRPr lang="fr-FR"/>
        </a:p>
      </dgm:t>
    </dgm:pt>
    <dgm:pt modelId="{8947557B-12D3-4749-98E0-F856489309A2}">
      <dgm:prSet custT="1"/>
      <dgm:spPr>
        <a:solidFill>
          <a:srgbClr val="019D53"/>
        </a:solidFill>
      </dgm:spPr>
      <dgm:t>
        <a:bodyPr/>
        <a:lstStyle/>
        <a:p>
          <a:r>
            <a:rPr lang="en-GB" sz="2100" b="1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GLOBALG.A.P. (c/o FoodPLUS GmbH); </a:t>
          </a:r>
          <a:endParaRPr lang="fr-FR" sz="2100" b="1" dirty="0">
            <a:solidFill>
              <a:srgbClr val="000000"/>
            </a:solidFill>
            <a:latin typeface="Arial Narrow" panose="020B0606020202030204" pitchFamily="34" charset="0"/>
          </a:endParaRPr>
        </a:p>
      </dgm:t>
    </dgm:pt>
    <dgm:pt modelId="{AD42CD05-93FE-5F41-86E8-F4F5846AF231}" type="parTrans" cxnId="{AE79E3F7-B955-0E42-9798-FD319081651F}">
      <dgm:prSet/>
      <dgm:spPr/>
      <dgm:t>
        <a:bodyPr/>
        <a:lstStyle/>
        <a:p>
          <a:endParaRPr lang="fr-FR"/>
        </a:p>
      </dgm:t>
    </dgm:pt>
    <dgm:pt modelId="{302AF16D-BFC4-E94F-AEB0-935D0EFA16AE}" type="sibTrans" cxnId="{AE79E3F7-B955-0E42-9798-FD319081651F}">
      <dgm:prSet/>
      <dgm:spPr/>
      <dgm:t>
        <a:bodyPr/>
        <a:lstStyle/>
        <a:p>
          <a:endParaRPr lang="fr-FR"/>
        </a:p>
      </dgm:t>
    </dgm:pt>
    <dgm:pt modelId="{662FDCB0-8DAC-0A43-B2BB-87AB81D292B4}">
      <dgm:prSet custT="1"/>
      <dgm:spPr>
        <a:solidFill>
          <a:srgbClr val="019D53"/>
        </a:solidFill>
      </dgm:spPr>
      <dgm:t>
        <a:bodyPr/>
        <a:lstStyle/>
        <a:p>
          <a:r>
            <a:rPr lang="en-GB" sz="2100" b="1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International Land Owner Organization</a:t>
          </a:r>
          <a:endParaRPr lang="fr-FR" sz="2100" b="1" dirty="0">
            <a:solidFill>
              <a:srgbClr val="000000"/>
            </a:solidFill>
            <a:latin typeface="Arial Narrow" panose="020B0606020202030204" pitchFamily="34" charset="0"/>
          </a:endParaRPr>
        </a:p>
      </dgm:t>
    </dgm:pt>
    <dgm:pt modelId="{13885E4D-84F6-D840-AB83-9DE1AE6DDFA4}" type="parTrans" cxnId="{5F2C6CE0-461F-7040-82C8-9A52D1396A0D}">
      <dgm:prSet/>
      <dgm:spPr/>
      <dgm:t>
        <a:bodyPr/>
        <a:lstStyle/>
        <a:p>
          <a:endParaRPr lang="fr-FR"/>
        </a:p>
      </dgm:t>
    </dgm:pt>
    <dgm:pt modelId="{C8B453CD-006C-B547-B347-B553F5D5C72E}" type="sibTrans" cxnId="{5F2C6CE0-461F-7040-82C8-9A52D1396A0D}">
      <dgm:prSet/>
      <dgm:spPr/>
      <dgm:t>
        <a:bodyPr/>
        <a:lstStyle/>
        <a:p>
          <a:endParaRPr lang="fr-FR"/>
        </a:p>
      </dgm:t>
    </dgm:pt>
    <dgm:pt modelId="{D48BD0F8-BDFE-4BD0-8336-6E7E82C6CE4E}">
      <dgm:prSet phldrT="[Text]" custT="1"/>
      <dgm:spPr>
        <a:solidFill>
          <a:srgbClr val="FFC000"/>
        </a:solidFill>
      </dgm:spPr>
      <dgm:t>
        <a:bodyPr/>
        <a:lstStyle/>
        <a:p>
          <a:pPr>
            <a:lnSpc>
              <a:spcPct val="100000"/>
            </a:lnSpc>
            <a:spcBef>
              <a:spcPts val="400"/>
            </a:spcBef>
            <a:spcAft>
              <a:spcPts val="0"/>
            </a:spcAft>
          </a:pPr>
          <a:r>
            <a:rPr lang="en-GB" sz="2200" b="1" dirty="0">
              <a:solidFill>
                <a:schemeClr val="tx1"/>
              </a:solidFill>
              <a:latin typeface="Arial Narrow" panose="020B0606020202030204" pitchFamily="34" charset="0"/>
              <a:ea typeface="MS PGothic" charset="0"/>
            </a:rPr>
            <a:t>UPOV </a:t>
          </a:r>
          <a:endParaRPr lang="en-US" sz="22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1A7FA7D3-EA01-41BC-ADFC-DE3E94CCD082}" type="sibTrans" cxnId="{2F2190F7-80D9-4F53-8B85-5C202FFAEF11}">
      <dgm:prSet/>
      <dgm:spPr/>
      <dgm:t>
        <a:bodyPr/>
        <a:lstStyle/>
        <a:p>
          <a:endParaRPr lang="en-US"/>
        </a:p>
      </dgm:t>
    </dgm:pt>
    <dgm:pt modelId="{912E2F34-85A1-429E-BEAD-B3911D7B2333}" type="parTrans" cxnId="{2F2190F7-80D9-4F53-8B85-5C202FFAEF11}">
      <dgm:prSet/>
      <dgm:spPr/>
      <dgm:t>
        <a:bodyPr/>
        <a:lstStyle/>
        <a:p>
          <a:endParaRPr lang="en-US"/>
        </a:p>
      </dgm:t>
    </dgm:pt>
    <dgm:pt modelId="{166DFC87-5505-A945-A308-6925B2AAC2D5}">
      <dgm:prSet phldrT="[Text]" custT="1"/>
      <dgm:spPr>
        <a:solidFill>
          <a:srgbClr val="FFC000"/>
        </a:solidFill>
      </dgm:spPr>
      <dgm:t>
        <a:bodyPr/>
        <a:lstStyle/>
        <a:p>
          <a:pPr>
            <a:lnSpc>
              <a:spcPct val="100000"/>
            </a:lnSpc>
            <a:spcBef>
              <a:spcPts val="400"/>
            </a:spcBef>
            <a:spcAft>
              <a:spcPts val="0"/>
            </a:spcAft>
          </a:pPr>
          <a:r>
            <a:rPr lang="en-GB" sz="2200" b="1" dirty="0">
              <a:solidFill>
                <a:schemeClr val="tx1"/>
              </a:solidFill>
              <a:latin typeface="Arial Narrow" panose="020B0606020202030204" pitchFamily="34" charset="0"/>
              <a:ea typeface="MS PGothic" charset="0"/>
            </a:rPr>
            <a:t>OECD Seed Schemes</a:t>
          </a:r>
          <a:endParaRPr lang="en-US" sz="22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894C74AB-13C4-B740-BAD9-6C51961298E9}" type="sibTrans" cxnId="{E9932E03-7729-2448-8A5B-6CFFFD1DFF7E}">
      <dgm:prSet/>
      <dgm:spPr/>
      <dgm:t>
        <a:bodyPr/>
        <a:lstStyle/>
        <a:p>
          <a:endParaRPr lang="fr-FR"/>
        </a:p>
      </dgm:t>
    </dgm:pt>
    <dgm:pt modelId="{629A442E-33B7-D146-8A2E-AD81A1A5D7BA}" type="parTrans" cxnId="{E9932E03-7729-2448-8A5B-6CFFFD1DFF7E}">
      <dgm:prSet/>
      <dgm:spPr/>
      <dgm:t>
        <a:bodyPr/>
        <a:lstStyle/>
        <a:p>
          <a:endParaRPr lang="fr-FR"/>
        </a:p>
      </dgm:t>
    </dgm:pt>
    <dgm:pt modelId="{5A9BA193-A2A3-7144-82FB-45838EF68EF6}">
      <dgm:prSet phldrT="[Text]" custT="1"/>
      <dgm:spPr>
        <a:solidFill>
          <a:srgbClr val="FFC000"/>
        </a:solidFill>
      </dgm:spPr>
      <dgm:t>
        <a:bodyPr/>
        <a:lstStyle/>
        <a:p>
          <a:pPr>
            <a:lnSpc>
              <a:spcPct val="100000"/>
            </a:lnSpc>
            <a:spcBef>
              <a:spcPts val="400"/>
            </a:spcBef>
            <a:spcAft>
              <a:spcPts val="0"/>
            </a:spcAft>
          </a:pPr>
          <a:r>
            <a:rPr lang="en-GB" sz="2200" b="1" dirty="0">
              <a:solidFill>
                <a:schemeClr val="tx1"/>
              </a:solidFill>
              <a:latin typeface="Arial Narrow" panose="020B0606020202030204" pitchFamily="34" charset="0"/>
              <a:ea typeface="MS PGothic" charset="0"/>
            </a:rPr>
            <a:t>FAO </a:t>
          </a:r>
          <a:endParaRPr lang="en-US" sz="22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30C6E43F-67AF-724F-8BF0-F527DDABC06B}" type="sibTrans" cxnId="{88BCA4F4-36DD-9D41-A457-6078763C566E}">
      <dgm:prSet/>
      <dgm:spPr/>
      <dgm:t>
        <a:bodyPr/>
        <a:lstStyle/>
        <a:p>
          <a:endParaRPr lang="fr-FR"/>
        </a:p>
      </dgm:t>
    </dgm:pt>
    <dgm:pt modelId="{6608085F-B1D1-4F4B-A636-D4A11008D169}" type="parTrans" cxnId="{88BCA4F4-36DD-9D41-A457-6078763C566E}">
      <dgm:prSet/>
      <dgm:spPr/>
      <dgm:t>
        <a:bodyPr/>
        <a:lstStyle/>
        <a:p>
          <a:endParaRPr lang="fr-FR"/>
        </a:p>
      </dgm:t>
    </dgm:pt>
    <dgm:pt modelId="{24D98DA3-E573-EB41-8811-4965D4FB2D55}">
      <dgm:prSet phldrT="[Text]" custT="1"/>
      <dgm:spPr>
        <a:solidFill>
          <a:srgbClr val="FFC000"/>
        </a:solidFill>
      </dgm:spPr>
      <dgm:t>
        <a:bodyPr/>
        <a:lstStyle/>
        <a:p>
          <a:pPr>
            <a:lnSpc>
              <a:spcPct val="100000"/>
            </a:lnSpc>
            <a:spcBef>
              <a:spcPts val="400"/>
            </a:spcBef>
            <a:spcAft>
              <a:spcPts val="0"/>
            </a:spcAft>
          </a:pPr>
          <a:r>
            <a:rPr lang="en-GB" sz="2200" b="1" dirty="0">
              <a:solidFill>
                <a:schemeClr val="tx1"/>
              </a:solidFill>
              <a:latin typeface="Arial Narrow" panose="020B0606020202030204" pitchFamily="34" charset="0"/>
              <a:ea typeface="MS PGothic" charset="0"/>
            </a:rPr>
            <a:t>World Bank </a:t>
          </a:r>
          <a:endParaRPr lang="en-US" sz="22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454390EB-EB93-BF40-A923-13BCBD1C0778}" type="sibTrans" cxnId="{035E96DA-BCF4-4D4F-BF55-364991D60CF4}">
      <dgm:prSet/>
      <dgm:spPr/>
      <dgm:t>
        <a:bodyPr/>
        <a:lstStyle/>
        <a:p>
          <a:endParaRPr lang="fr-FR"/>
        </a:p>
      </dgm:t>
    </dgm:pt>
    <dgm:pt modelId="{507EDB49-BC24-B74A-B025-AE8E5682ECDE}" type="parTrans" cxnId="{035E96DA-BCF4-4D4F-BF55-364991D60CF4}">
      <dgm:prSet/>
      <dgm:spPr/>
      <dgm:t>
        <a:bodyPr/>
        <a:lstStyle/>
        <a:p>
          <a:endParaRPr lang="fr-FR"/>
        </a:p>
      </dgm:t>
    </dgm:pt>
    <dgm:pt modelId="{23A42BDF-C919-9245-AD78-95C5D8B0088E}">
      <dgm:prSet phldrT="[Text]" custT="1"/>
      <dgm:spPr>
        <a:solidFill>
          <a:srgbClr val="FFC000"/>
        </a:solidFill>
      </dgm:spPr>
      <dgm:t>
        <a:bodyPr/>
        <a:lstStyle/>
        <a:p>
          <a:pPr>
            <a:lnSpc>
              <a:spcPct val="100000"/>
            </a:lnSpc>
            <a:spcBef>
              <a:spcPts val="400"/>
            </a:spcBef>
            <a:spcAft>
              <a:spcPts val="0"/>
            </a:spcAft>
          </a:pPr>
          <a:r>
            <a:rPr lang="en-GB" sz="2200" b="1" dirty="0">
              <a:solidFill>
                <a:schemeClr val="tx1"/>
              </a:solidFill>
              <a:latin typeface="Arial Narrow" panose="020B0606020202030204" pitchFamily="34" charset="0"/>
              <a:ea typeface="MS PGothic" charset="0"/>
            </a:rPr>
            <a:t>WIPO – SG </a:t>
          </a:r>
          <a:endParaRPr lang="en-US" sz="22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B295FB13-6666-6849-8447-9A7D847FA316}" type="sibTrans" cxnId="{AB12FB76-A500-CA4B-A721-E426A90DC2C4}">
      <dgm:prSet/>
      <dgm:spPr/>
      <dgm:t>
        <a:bodyPr/>
        <a:lstStyle/>
        <a:p>
          <a:endParaRPr lang="fr-FR"/>
        </a:p>
      </dgm:t>
    </dgm:pt>
    <dgm:pt modelId="{F35A489C-B9F1-464E-9181-D9036AABE162}" type="parTrans" cxnId="{AB12FB76-A500-CA4B-A721-E426A90DC2C4}">
      <dgm:prSet/>
      <dgm:spPr/>
      <dgm:t>
        <a:bodyPr/>
        <a:lstStyle/>
        <a:p>
          <a:endParaRPr lang="fr-FR"/>
        </a:p>
      </dgm:t>
    </dgm:pt>
    <dgm:pt modelId="{40515CB2-347F-2946-A8DF-5495ACB46F57}">
      <dgm:prSet phldrT="[Text]" custT="1"/>
      <dgm:spPr>
        <a:solidFill>
          <a:srgbClr val="FFC000"/>
        </a:solidFill>
      </dgm:spPr>
      <dgm:t>
        <a:bodyPr/>
        <a:lstStyle/>
        <a:p>
          <a:pPr>
            <a:lnSpc>
              <a:spcPct val="100000"/>
            </a:lnSpc>
            <a:spcBef>
              <a:spcPts val="400"/>
            </a:spcBef>
            <a:spcAft>
              <a:spcPts val="0"/>
            </a:spcAft>
          </a:pPr>
          <a:r>
            <a:rPr lang="en-GB" sz="2200" b="1" dirty="0">
              <a:solidFill>
                <a:schemeClr val="tx1"/>
              </a:solidFill>
              <a:latin typeface="Arial Narrow" panose="020B0606020202030204" pitchFamily="34" charset="0"/>
              <a:ea typeface="MS PGothic" charset="0"/>
            </a:rPr>
            <a:t>WTO;</a:t>
          </a:r>
          <a:endParaRPr lang="en-US" sz="22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4EEAAA6C-2493-524A-9A26-2776F9DA622C}" type="sibTrans" cxnId="{2687BA3B-187A-954D-8770-C4FAD867225C}">
      <dgm:prSet/>
      <dgm:spPr/>
      <dgm:t>
        <a:bodyPr/>
        <a:lstStyle/>
        <a:p>
          <a:endParaRPr lang="fr-FR"/>
        </a:p>
      </dgm:t>
    </dgm:pt>
    <dgm:pt modelId="{D2A3E020-5822-FB48-B5DA-A8DDB293AB66}" type="parTrans" cxnId="{2687BA3B-187A-954D-8770-C4FAD867225C}">
      <dgm:prSet/>
      <dgm:spPr/>
      <dgm:t>
        <a:bodyPr/>
        <a:lstStyle/>
        <a:p>
          <a:endParaRPr lang="fr-FR"/>
        </a:p>
      </dgm:t>
    </dgm:pt>
    <dgm:pt modelId="{9F9F38B5-BC75-3549-87FE-BC2FE4D567F4}">
      <dgm:prSet phldrT="[Text]" custT="1"/>
      <dgm:spPr>
        <a:solidFill>
          <a:srgbClr val="FFC000"/>
        </a:solidFill>
      </dgm:spPr>
      <dgm:t>
        <a:bodyPr/>
        <a:lstStyle/>
        <a:p>
          <a:pPr>
            <a:lnSpc>
              <a:spcPct val="100000"/>
            </a:lnSpc>
            <a:spcBef>
              <a:spcPts val="400"/>
            </a:spcBef>
            <a:spcAft>
              <a:spcPts val="0"/>
            </a:spcAft>
          </a:pPr>
          <a:r>
            <a:rPr lang="en-GB" sz="2200" b="1" dirty="0">
              <a:solidFill>
                <a:schemeClr val="tx1"/>
              </a:solidFill>
              <a:latin typeface="Arial Narrow" panose="020B0606020202030204" pitchFamily="34" charset="0"/>
              <a:ea typeface="MS PGothic" charset="0"/>
            </a:rPr>
            <a:t>ISTA</a:t>
          </a:r>
          <a:endParaRPr lang="en-US" sz="22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CAD40A78-75D9-9D45-A181-8FFEFB59F3F0}" type="sibTrans" cxnId="{19F01882-BB13-994A-92C0-4056F2EAC39E}">
      <dgm:prSet/>
      <dgm:spPr/>
      <dgm:t>
        <a:bodyPr/>
        <a:lstStyle/>
        <a:p>
          <a:endParaRPr lang="fr-FR"/>
        </a:p>
      </dgm:t>
    </dgm:pt>
    <dgm:pt modelId="{B9A3959E-3D95-844A-BE1B-E3FB1C8C92DB}" type="parTrans" cxnId="{19F01882-BB13-994A-92C0-4056F2EAC39E}">
      <dgm:prSet/>
      <dgm:spPr/>
      <dgm:t>
        <a:bodyPr/>
        <a:lstStyle/>
        <a:p>
          <a:endParaRPr lang="fr-FR"/>
        </a:p>
      </dgm:t>
    </dgm:pt>
    <dgm:pt modelId="{628D3378-6B3F-4AA0-83AF-AE4D4EF4311E}">
      <dgm:prSet phldrT="[Text]" custT="1"/>
      <dgm:spPr>
        <a:solidFill>
          <a:srgbClr val="019D53"/>
        </a:solidFill>
      </dgm:spPr>
      <dgm:t>
        <a:bodyPr/>
        <a:lstStyle/>
        <a:p>
          <a:r>
            <a:rPr lang="en-GB" sz="2200" b="1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GESLIVE </a:t>
          </a:r>
          <a:endParaRPr lang="en-US" sz="2200" b="1" dirty="0">
            <a:solidFill>
              <a:srgbClr val="000000"/>
            </a:solidFill>
            <a:latin typeface="Arial Narrow" panose="020B0606020202030204" pitchFamily="34" charset="0"/>
          </a:endParaRPr>
        </a:p>
      </dgm:t>
    </dgm:pt>
    <dgm:pt modelId="{925BFE00-439F-4601-8B7E-73ACA08B0EB0}" type="parTrans" cxnId="{AD1779BE-2874-4B13-BA35-B0A344EAEB88}">
      <dgm:prSet/>
      <dgm:spPr/>
      <dgm:t>
        <a:bodyPr/>
        <a:lstStyle/>
        <a:p>
          <a:endParaRPr lang="en-US"/>
        </a:p>
      </dgm:t>
    </dgm:pt>
    <dgm:pt modelId="{7D51B34B-A2F0-4631-8936-B1E12F1DCC7A}" type="sibTrans" cxnId="{AD1779BE-2874-4B13-BA35-B0A344EAEB88}">
      <dgm:prSet/>
      <dgm:spPr/>
      <dgm:t>
        <a:bodyPr/>
        <a:lstStyle/>
        <a:p>
          <a:endParaRPr lang="en-US"/>
        </a:p>
      </dgm:t>
    </dgm:pt>
    <dgm:pt modelId="{A68F016B-EED3-47F2-88F6-12E55B240D06}" type="pres">
      <dgm:prSet presAssocID="{78A4229D-9D0F-410D-8214-CCD2C0E88FBB}" presName="linearFlow" presStyleCnt="0">
        <dgm:presLayoutVars>
          <dgm:dir/>
          <dgm:animLvl val="lvl"/>
          <dgm:resizeHandles/>
        </dgm:presLayoutVars>
      </dgm:prSet>
      <dgm:spPr/>
    </dgm:pt>
    <dgm:pt modelId="{30C092BE-1449-4D22-85E3-555EC2E3ED78}" type="pres">
      <dgm:prSet presAssocID="{808B28D4-A112-458A-BC43-EDE6E638A8E8}" presName="compositeNode" presStyleCnt="0">
        <dgm:presLayoutVars>
          <dgm:bulletEnabled val="1"/>
        </dgm:presLayoutVars>
      </dgm:prSet>
      <dgm:spPr/>
    </dgm:pt>
    <dgm:pt modelId="{6D714C60-D98E-4573-94BB-71E7B07734B1}" type="pres">
      <dgm:prSet presAssocID="{808B28D4-A112-458A-BC43-EDE6E638A8E8}" presName="image" presStyleLbl="fgImgPlac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E6B7ABBA-CB6A-4F2A-AB52-B814EBCF3980}" type="pres">
      <dgm:prSet presAssocID="{808B28D4-A112-458A-BC43-EDE6E638A8E8}" presName="childNode" presStyleLbl="node1" presStyleIdx="0" presStyleCnt="4" custScaleY="96282" custLinFactNeighborX="1140" custLinFactNeighborY="962">
        <dgm:presLayoutVars>
          <dgm:bulletEnabled val="1"/>
        </dgm:presLayoutVars>
      </dgm:prSet>
      <dgm:spPr/>
    </dgm:pt>
    <dgm:pt modelId="{4F87BD55-7D8E-44AB-AC3A-0316E3376941}" type="pres">
      <dgm:prSet presAssocID="{808B28D4-A112-458A-BC43-EDE6E638A8E8}" presName="parentNode" presStyleLbl="revTx" presStyleIdx="0" presStyleCnt="4">
        <dgm:presLayoutVars>
          <dgm:chMax val="0"/>
          <dgm:bulletEnabled val="1"/>
        </dgm:presLayoutVars>
      </dgm:prSet>
      <dgm:spPr/>
    </dgm:pt>
    <dgm:pt modelId="{F25C9585-8CEE-46FA-A4B3-73C38D9C364E}" type="pres">
      <dgm:prSet presAssocID="{9DC2588F-E41F-49CC-8538-63229B7EEAFB}" presName="sibTrans" presStyleCnt="0"/>
      <dgm:spPr/>
    </dgm:pt>
    <dgm:pt modelId="{AC489CFB-77E6-41C7-9A47-21DE85F213EE}" type="pres">
      <dgm:prSet presAssocID="{C4CD9974-F67A-454C-8531-30132F997A39}" presName="compositeNode" presStyleCnt="0">
        <dgm:presLayoutVars>
          <dgm:bulletEnabled val="1"/>
        </dgm:presLayoutVars>
      </dgm:prSet>
      <dgm:spPr/>
    </dgm:pt>
    <dgm:pt modelId="{6D90DAEA-36DB-4D4E-8313-27944913E888}" type="pres">
      <dgm:prSet presAssocID="{C4CD9974-F67A-454C-8531-30132F997A39}" presName="image" presStyleLbl="fgImgPlac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99161AE4-ABAF-4E6D-A6AC-125085F8866C}" type="pres">
      <dgm:prSet presAssocID="{C4CD9974-F67A-454C-8531-30132F997A39}" presName="childNode" presStyleLbl="node1" presStyleIdx="1" presStyleCnt="4" custScaleX="105257">
        <dgm:presLayoutVars>
          <dgm:bulletEnabled val="1"/>
        </dgm:presLayoutVars>
      </dgm:prSet>
      <dgm:spPr/>
    </dgm:pt>
    <dgm:pt modelId="{7E3B11FA-9E37-4C7C-A267-56213E7C68E6}" type="pres">
      <dgm:prSet presAssocID="{C4CD9974-F67A-454C-8531-30132F997A39}" presName="parentNode" presStyleLbl="revTx" presStyleIdx="1" presStyleCnt="4">
        <dgm:presLayoutVars>
          <dgm:chMax val="0"/>
          <dgm:bulletEnabled val="1"/>
        </dgm:presLayoutVars>
      </dgm:prSet>
      <dgm:spPr/>
    </dgm:pt>
    <dgm:pt modelId="{A1F37F2B-45AE-401F-BD91-866D86F775BC}" type="pres">
      <dgm:prSet presAssocID="{645D15C1-B58A-44AA-A078-D3C69E429E59}" presName="sibTrans" presStyleCnt="0"/>
      <dgm:spPr/>
    </dgm:pt>
    <dgm:pt modelId="{6D0A1CA1-FD3F-4ABD-BFA3-4851430EC34B}" type="pres">
      <dgm:prSet presAssocID="{AB7C3CE9-ACCE-4175-813D-CD59180C14D5}" presName="compositeNode" presStyleCnt="0">
        <dgm:presLayoutVars>
          <dgm:bulletEnabled val="1"/>
        </dgm:presLayoutVars>
      </dgm:prSet>
      <dgm:spPr/>
    </dgm:pt>
    <dgm:pt modelId="{95984AC7-3AEC-4073-B105-3881FFA1FDB0}" type="pres">
      <dgm:prSet presAssocID="{AB7C3CE9-ACCE-4175-813D-CD59180C14D5}" presName="image" presStyleLbl="fgImgPlac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11411BC4-1052-4492-A9DF-2BD074C23D57}" type="pres">
      <dgm:prSet presAssocID="{AB7C3CE9-ACCE-4175-813D-CD59180C14D5}" presName="childNode" presStyleLbl="node1" presStyleIdx="2" presStyleCnt="4">
        <dgm:presLayoutVars>
          <dgm:bulletEnabled val="1"/>
        </dgm:presLayoutVars>
      </dgm:prSet>
      <dgm:spPr/>
    </dgm:pt>
    <dgm:pt modelId="{47FBAB0F-D332-49AC-B2B9-3FB004A2A159}" type="pres">
      <dgm:prSet presAssocID="{AB7C3CE9-ACCE-4175-813D-CD59180C14D5}" presName="parentNode" presStyleLbl="revTx" presStyleIdx="2" presStyleCnt="4">
        <dgm:presLayoutVars>
          <dgm:chMax val="0"/>
          <dgm:bulletEnabled val="1"/>
        </dgm:presLayoutVars>
      </dgm:prSet>
      <dgm:spPr/>
    </dgm:pt>
    <dgm:pt modelId="{8B732064-1A10-4A46-944B-3128916071F6}" type="pres">
      <dgm:prSet presAssocID="{E778495B-F030-47DC-AF8B-37E2F0E85A5E}" presName="sibTrans" presStyleCnt="0"/>
      <dgm:spPr/>
    </dgm:pt>
    <dgm:pt modelId="{5FBF4927-A829-DE47-9B21-81D97B32C528}" type="pres">
      <dgm:prSet presAssocID="{48BBAD7A-9684-EE48-AE6A-C4B8BFA87E3D}" presName="compositeNode" presStyleCnt="0">
        <dgm:presLayoutVars>
          <dgm:bulletEnabled val="1"/>
        </dgm:presLayoutVars>
      </dgm:prSet>
      <dgm:spPr/>
    </dgm:pt>
    <dgm:pt modelId="{6837C05E-9A33-424D-96E0-22893A391869}" type="pres">
      <dgm:prSet presAssocID="{48BBAD7A-9684-EE48-AE6A-C4B8BFA87E3D}" presName="image" presStyleLbl="fgImgPlac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  <dgm:pt modelId="{A6E254C9-712A-7842-AF8D-634C0E4AC541}" type="pres">
      <dgm:prSet presAssocID="{48BBAD7A-9684-EE48-AE6A-C4B8BFA87E3D}" presName="childNode" presStyleLbl="node1" presStyleIdx="3" presStyleCnt="4" custScaleX="108476">
        <dgm:presLayoutVars>
          <dgm:bulletEnabled val="1"/>
        </dgm:presLayoutVars>
      </dgm:prSet>
      <dgm:spPr/>
    </dgm:pt>
    <dgm:pt modelId="{53503959-AF00-5E48-99A4-C9E4A63B6C3F}" type="pres">
      <dgm:prSet presAssocID="{48BBAD7A-9684-EE48-AE6A-C4B8BFA87E3D}" presName="parentNode" presStyleLbl="revTx" presStyleIdx="3" presStyleCnt="4" custLinFactNeighborX="-33736">
        <dgm:presLayoutVars>
          <dgm:chMax val="0"/>
          <dgm:bulletEnabled val="1"/>
        </dgm:presLayoutVars>
      </dgm:prSet>
      <dgm:spPr/>
    </dgm:pt>
  </dgm:ptLst>
  <dgm:cxnLst>
    <dgm:cxn modelId="{E9932E03-7729-2448-8A5B-6CFFFD1DFF7E}" srcId="{808B28D4-A112-458A-BC43-EDE6E638A8E8}" destId="{166DFC87-5505-A945-A308-6925B2AAC2D5}" srcOrd="1" destOrd="0" parTransId="{629A442E-33B7-D146-8A2E-AD81A1A5D7BA}" sibTransId="{894C74AB-13C4-B740-BAD9-6C51961298E9}"/>
    <dgm:cxn modelId="{6EB2BA0D-FB25-43CC-B9B7-4E08CE3FCFC1}" type="presOf" srcId="{AB7C3CE9-ACCE-4175-813D-CD59180C14D5}" destId="{47FBAB0F-D332-49AC-B2B9-3FB004A2A159}" srcOrd="0" destOrd="0" presId="urn:microsoft.com/office/officeart/2005/8/layout/hList2"/>
    <dgm:cxn modelId="{B0425C0E-380D-4385-8845-F5DA5D6828F8}" type="presOf" srcId="{D48BD0F8-BDFE-4BD0-8336-6E7E82C6CE4E}" destId="{E6B7ABBA-CB6A-4F2A-AB52-B814EBCF3980}" srcOrd="0" destOrd="0" presId="urn:microsoft.com/office/officeart/2005/8/layout/hList2"/>
    <dgm:cxn modelId="{28020A17-8268-48E4-9681-F886B1A27522}" srcId="{78A4229D-9D0F-410D-8214-CCD2C0E88FBB}" destId="{AB7C3CE9-ACCE-4175-813D-CD59180C14D5}" srcOrd="2" destOrd="0" parTransId="{778ECD2D-49B8-42AA-B39C-2095AC8B18B0}" sibTransId="{E778495B-F030-47DC-AF8B-37E2F0E85A5E}"/>
    <dgm:cxn modelId="{797F8F21-A3FE-4B95-BF8C-D741247404BA}" type="presOf" srcId="{C4CD9974-F67A-454C-8531-30132F997A39}" destId="{7E3B11FA-9E37-4C7C-A267-56213E7C68E6}" srcOrd="0" destOrd="0" presId="urn:microsoft.com/office/officeart/2005/8/layout/hList2"/>
    <dgm:cxn modelId="{C07EC12B-688A-46C6-817C-FD0F5D6085F0}" type="presOf" srcId="{808B28D4-A112-458A-BC43-EDE6E638A8E8}" destId="{4F87BD55-7D8E-44AB-AC3A-0316E3376941}" srcOrd="0" destOrd="0" presId="urn:microsoft.com/office/officeart/2005/8/layout/hList2"/>
    <dgm:cxn modelId="{EDC6EF32-1740-6841-8CE5-4AE63D1A7F14}" srcId="{78A4229D-9D0F-410D-8214-CCD2C0E88FBB}" destId="{48BBAD7A-9684-EE48-AE6A-C4B8BFA87E3D}" srcOrd="3" destOrd="0" parTransId="{91E7FA62-C15E-404D-9373-BBB307B96147}" sibTransId="{92DA85CE-6AC3-E647-B888-DA2512AF4CAE}"/>
    <dgm:cxn modelId="{0F936833-646E-4B40-AD52-21B0F7B9C581}" srcId="{78A4229D-9D0F-410D-8214-CCD2C0E88FBB}" destId="{C4CD9974-F67A-454C-8531-30132F997A39}" srcOrd="1" destOrd="0" parTransId="{BEF7CB67-3990-476B-A7DB-7F144230C0F9}" sibTransId="{645D15C1-B58A-44AA-A078-D3C69E429E59}"/>
    <dgm:cxn modelId="{27CA5C36-889B-334C-882D-9CBB26998B18}" srcId="{C4CD9974-F67A-454C-8531-30132F997A39}" destId="{327715CD-B5B5-4F42-BD1C-3F60D9D7ABF4}" srcOrd="0" destOrd="0" parTransId="{48803765-16E4-0149-8877-312BD9E1D9A4}" sibTransId="{64B36B84-C9CA-364E-952E-5A8683158691}"/>
    <dgm:cxn modelId="{A6F52F3A-5740-40DE-93B2-EB758F4A4F40}" type="presOf" srcId="{23A42BDF-C919-9245-AD78-95C5D8B0088E}" destId="{E6B7ABBA-CB6A-4F2A-AB52-B814EBCF3980}" srcOrd="0" destOrd="4" presId="urn:microsoft.com/office/officeart/2005/8/layout/hList2"/>
    <dgm:cxn modelId="{2687BA3B-187A-954D-8770-C4FAD867225C}" srcId="{808B28D4-A112-458A-BC43-EDE6E638A8E8}" destId="{40515CB2-347F-2946-A8DF-5495ACB46F57}" srcOrd="5" destOrd="0" parTransId="{D2A3E020-5822-FB48-B5DA-A8DDB293AB66}" sibTransId="{4EEAAA6C-2493-524A-9A26-2776F9DA622C}"/>
    <dgm:cxn modelId="{74DFA65D-D2B0-455C-A43E-90DE7A0359DA}" type="presOf" srcId="{24D98DA3-E573-EB41-8811-4965D4FB2D55}" destId="{E6B7ABBA-CB6A-4F2A-AB52-B814EBCF3980}" srcOrd="0" destOrd="3" presId="urn:microsoft.com/office/officeart/2005/8/layout/hList2"/>
    <dgm:cxn modelId="{9905D25D-BD93-46AF-A878-06528F656815}" type="presOf" srcId="{1C0D494C-9278-1944-BFE4-8E4B35DFA06E}" destId="{99161AE4-ABAF-4E6D-A6AC-125085F8866C}" srcOrd="0" destOrd="1" presId="urn:microsoft.com/office/officeart/2005/8/layout/hList2"/>
    <dgm:cxn modelId="{BD5C975F-A668-4FC1-88DA-20886BD4DB12}" type="presOf" srcId="{48BBAD7A-9684-EE48-AE6A-C4B8BFA87E3D}" destId="{53503959-AF00-5E48-99A4-C9E4A63B6C3F}" srcOrd="0" destOrd="0" presId="urn:microsoft.com/office/officeart/2005/8/layout/hList2"/>
    <dgm:cxn modelId="{9540B166-DDE4-3542-91A8-FF2E7722FC73}" srcId="{48BBAD7A-9684-EE48-AE6A-C4B8BFA87E3D}" destId="{626339F6-5477-6845-BB0D-FFEF4AC13E7D}" srcOrd="0" destOrd="0" parTransId="{652904D4-15AC-7048-AA0E-3E5BB58F4DC3}" sibTransId="{AE0ED91B-8D1A-EE4A-AFCF-C82E7139E974}"/>
    <dgm:cxn modelId="{049AE866-7751-A645-8698-62250AA44450}" srcId="{C4CD9974-F67A-454C-8531-30132F997A39}" destId="{1C0D494C-9278-1944-BFE4-8E4B35DFA06E}" srcOrd="1" destOrd="0" parTransId="{13E956E0-7B48-E248-906D-792123234439}" sibTransId="{A4161B85-65E9-2D42-8E5C-E81480C2B890}"/>
    <dgm:cxn modelId="{16AB6467-BB39-4346-993B-06C3864C1B07}" type="presOf" srcId="{628D3378-6B3F-4AA0-83AF-AE4D4EF4311E}" destId="{99161AE4-ABAF-4E6D-A6AC-125085F8866C}" srcOrd="0" destOrd="2" presId="urn:microsoft.com/office/officeart/2005/8/layout/hList2"/>
    <dgm:cxn modelId="{D900D44C-FAFB-4CB6-A1F3-74A95A6A0579}" type="presOf" srcId="{78A4229D-9D0F-410D-8214-CCD2C0E88FBB}" destId="{A68F016B-EED3-47F2-88F6-12E55B240D06}" srcOrd="0" destOrd="0" presId="urn:microsoft.com/office/officeart/2005/8/layout/hList2"/>
    <dgm:cxn modelId="{09E84172-72B5-FD46-A724-FAA44DCECD2D}" srcId="{AB7C3CE9-ACCE-4175-813D-CD59180C14D5}" destId="{BB3F0230-8A97-2B4F-B5BB-BEFE55E6C330}" srcOrd="2" destOrd="0" parTransId="{80F19C2E-9FFD-8E4B-9734-B3AF580E3B27}" sibTransId="{4810FB6C-5893-4A49-9537-F15DB784F5A6}"/>
    <dgm:cxn modelId="{B9A52474-3D03-49BA-BBBA-42D809797664}" type="presOf" srcId="{626339F6-5477-6845-BB0D-FFEF4AC13E7D}" destId="{A6E254C9-712A-7842-AF8D-634C0E4AC541}" srcOrd="0" destOrd="0" presId="urn:microsoft.com/office/officeart/2005/8/layout/hList2"/>
    <dgm:cxn modelId="{AB12FB76-A500-CA4B-A721-E426A90DC2C4}" srcId="{808B28D4-A112-458A-BC43-EDE6E638A8E8}" destId="{23A42BDF-C919-9245-AD78-95C5D8B0088E}" srcOrd="4" destOrd="0" parTransId="{F35A489C-B9F1-464E-9181-D9036AABE162}" sibTransId="{B295FB13-6666-6849-8447-9A7D847FA316}"/>
    <dgm:cxn modelId="{19F01882-BB13-994A-92C0-4056F2EAC39E}" srcId="{808B28D4-A112-458A-BC43-EDE6E638A8E8}" destId="{9F9F38B5-BC75-3549-87FE-BC2FE4D567F4}" srcOrd="6" destOrd="0" parTransId="{B9A3959E-3D95-844A-BE1B-E3FB1C8C92DB}" sibTransId="{CAD40A78-75D9-9D45-A181-8FFEFB59F3F0}"/>
    <dgm:cxn modelId="{90EE3886-31CB-49B7-A2F0-EC6FAF8ADBF2}" type="presOf" srcId="{5A9BA193-A2A3-7144-82FB-45838EF68EF6}" destId="{E6B7ABBA-CB6A-4F2A-AB52-B814EBCF3980}" srcOrd="0" destOrd="2" presId="urn:microsoft.com/office/officeart/2005/8/layout/hList2"/>
    <dgm:cxn modelId="{92B9B286-EBEE-4F19-8AD7-A012BF81E1AE}" type="presOf" srcId="{BB3F0230-8A97-2B4F-B5BB-BEFE55E6C330}" destId="{11411BC4-1052-4492-A9DF-2BD074C23D57}" srcOrd="0" destOrd="2" presId="urn:microsoft.com/office/officeart/2005/8/layout/hList2"/>
    <dgm:cxn modelId="{AC856B8B-A1BD-458C-998C-5DE10829FC9C}" type="presOf" srcId="{0EF31066-EF36-A649-9E30-3C081D9569BA}" destId="{11411BC4-1052-4492-A9DF-2BD074C23D57}" srcOrd="0" destOrd="3" presId="urn:microsoft.com/office/officeart/2005/8/layout/hList2"/>
    <dgm:cxn modelId="{8DE5128E-46D2-4F47-903C-8F270DD1B0D1}" type="presOf" srcId="{FBF8DB0F-E638-4667-A67E-3ADD2290B8CE}" destId="{11411BC4-1052-4492-A9DF-2BD074C23D57}" srcOrd="0" destOrd="0" presId="urn:microsoft.com/office/officeart/2005/8/layout/hList2"/>
    <dgm:cxn modelId="{B667EA8F-371F-42E5-8C25-2C9500C7D181}" type="presOf" srcId="{9F9F38B5-BC75-3549-87FE-BC2FE4D567F4}" destId="{E6B7ABBA-CB6A-4F2A-AB52-B814EBCF3980}" srcOrd="0" destOrd="6" presId="urn:microsoft.com/office/officeart/2005/8/layout/hList2"/>
    <dgm:cxn modelId="{FBE82794-0FEE-CE4D-9058-3C7CB1879FD7}" srcId="{AB7C3CE9-ACCE-4175-813D-CD59180C14D5}" destId="{0EF31066-EF36-A649-9E30-3C081D9569BA}" srcOrd="3" destOrd="0" parTransId="{7D12CD04-8498-8048-BBF1-8D5F0362B894}" sibTransId="{7C011E6A-56F4-4842-958E-74D17EAF6CA3}"/>
    <dgm:cxn modelId="{1F4D9295-3D6E-5A43-B99C-08C77E4789C0}" srcId="{AB7C3CE9-ACCE-4175-813D-CD59180C14D5}" destId="{A0736791-AA1A-8740-8607-17F3A6129E61}" srcOrd="1" destOrd="0" parTransId="{715663CB-83A6-BA4A-90C9-2F9D87923FE8}" sibTransId="{EF4BEBA9-3DF7-9540-B9F4-F4CFF77CB65C}"/>
    <dgm:cxn modelId="{A1109899-8046-492A-B515-A37F8F524654}" type="presOf" srcId="{7BAA37A9-6F0F-854B-AC1A-A957BCD70193}" destId="{99161AE4-ABAF-4E6D-A6AC-125085F8866C}" srcOrd="0" destOrd="3" presId="urn:microsoft.com/office/officeart/2005/8/layout/hList2"/>
    <dgm:cxn modelId="{9BE7EEAE-5CED-4BB7-93F2-430FC7A353C8}" srcId="{AB7C3CE9-ACCE-4175-813D-CD59180C14D5}" destId="{FBF8DB0F-E638-4667-A67E-3ADD2290B8CE}" srcOrd="0" destOrd="0" parTransId="{36BCACE7-CDCC-4F7F-98AF-5944C4E10039}" sibTransId="{E38DB093-D644-4BE5-8A1A-627D7958FDEF}"/>
    <dgm:cxn modelId="{62F997BC-86E6-400E-AC0C-AC5E4ABA0DDA}" srcId="{78A4229D-9D0F-410D-8214-CCD2C0E88FBB}" destId="{808B28D4-A112-458A-BC43-EDE6E638A8E8}" srcOrd="0" destOrd="0" parTransId="{CB14F9DD-5DF8-4B2D-BA13-B4824A64FE70}" sibTransId="{9DC2588F-E41F-49CC-8538-63229B7EEAFB}"/>
    <dgm:cxn modelId="{AD1779BE-2874-4B13-BA35-B0A344EAEB88}" srcId="{C4CD9974-F67A-454C-8531-30132F997A39}" destId="{628D3378-6B3F-4AA0-83AF-AE4D4EF4311E}" srcOrd="2" destOrd="0" parTransId="{925BFE00-439F-4601-8B7E-73ACA08B0EB0}" sibTransId="{7D51B34B-A2F0-4631-8936-B1E12F1DCC7A}"/>
    <dgm:cxn modelId="{A37514C2-611B-C848-9E17-48A2D47474B6}" srcId="{C4CD9974-F67A-454C-8531-30132F997A39}" destId="{7BAA37A9-6F0F-854B-AC1A-A957BCD70193}" srcOrd="3" destOrd="0" parTransId="{4025D8E2-4973-9B4E-87DB-40285AED5A31}" sibTransId="{7A1A849B-0494-5048-BF60-70F2F11DC1E9}"/>
    <dgm:cxn modelId="{327808C6-7E07-432C-9B65-72898321EF34}" type="presOf" srcId="{166DFC87-5505-A945-A308-6925B2AAC2D5}" destId="{E6B7ABBA-CB6A-4F2A-AB52-B814EBCF3980}" srcOrd="0" destOrd="1" presId="urn:microsoft.com/office/officeart/2005/8/layout/hList2"/>
    <dgm:cxn modelId="{035E96DA-BCF4-4D4F-BF55-364991D60CF4}" srcId="{808B28D4-A112-458A-BC43-EDE6E638A8E8}" destId="{24D98DA3-E573-EB41-8811-4965D4FB2D55}" srcOrd="3" destOrd="0" parTransId="{507EDB49-BC24-B74A-B025-AE8E5682ECDE}" sibTransId="{454390EB-EB93-BF40-A923-13BCBD1C0778}"/>
    <dgm:cxn modelId="{294127DC-1D83-4B4D-B8DB-FA5C15BDE9C6}" type="presOf" srcId="{662FDCB0-8DAC-0A43-B2BB-87AB81D292B4}" destId="{A6E254C9-712A-7842-AF8D-634C0E4AC541}" srcOrd="0" destOrd="2" presId="urn:microsoft.com/office/officeart/2005/8/layout/hList2"/>
    <dgm:cxn modelId="{0CDC0BE0-6628-4EFC-BC09-27B79879AF45}" type="presOf" srcId="{327715CD-B5B5-4F42-BD1C-3F60D9D7ABF4}" destId="{99161AE4-ABAF-4E6D-A6AC-125085F8866C}" srcOrd="0" destOrd="0" presId="urn:microsoft.com/office/officeart/2005/8/layout/hList2"/>
    <dgm:cxn modelId="{5F2C6CE0-461F-7040-82C8-9A52D1396A0D}" srcId="{48BBAD7A-9684-EE48-AE6A-C4B8BFA87E3D}" destId="{662FDCB0-8DAC-0A43-B2BB-87AB81D292B4}" srcOrd="2" destOrd="0" parTransId="{13885E4D-84F6-D840-AB83-9DE1AE6DDFA4}" sibTransId="{C8B453CD-006C-B547-B347-B553F5D5C72E}"/>
    <dgm:cxn modelId="{736E4FE5-E25B-4168-8350-CDCA7ABE4337}" type="presOf" srcId="{A0736791-AA1A-8740-8607-17F3A6129E61}" destId="{11411BC4-1052-4492-A9DF-2BD074C23D57}" srcOrd="0" destOrd="1" presId="urn:microsoft.com/office/officeart/2005/8/layout/hList2"/>
    <dgm:cxn modelId="{2E4D7AF0-E37D-45F3-9192-A70DBD1525F7}" type="presOf" srcId="{8947557B-12D3-4749-98E0-F856489309A2}" destId="{A6E254C9-712A-7842-AF8D-634C0E4AC541}" srcOrd="0" destOrd="1" presId="urn:microsoft.com/office/officeart/2005/8/layout/hList2"/>
    <dgm:cxn modelId="{88BCA4F4-36DD-9D41-A457-6078763C566E}" srcId="{808B28D4-A112-458A-BC43-EDE6E638A8E8}" destId="{5A9BA193-A2A3-7144-82FB-45838EF68EF6}" srcOrd="2" destOrd="0" parTransId="{6608085F-B1D1-4F4B-A636-D4A11008D169}" sibTransId="{30C6E43F-67AF-724F-8BF0-F527DDABC06B}"/>
    <dgm:cxn modelId="{2F2190F7-80D9-4F53-8B85-5C202FFAEF11}" srcId="{808B28D4-A112-458A-BC43-EDE6E638A8E8}" destId="{D48BD0F8-BDFE-4BD0-8336-6E7E82C6CE4E}" srcOrd="0" destOrd="0" parTransId="{912E2F34-85A1-429E-BEAD-B3911D7B2333}" sibTransId="{1A7FA7D3-EA01-41BC-ADFC-DE3E94CCD082}"/>
    <dgm:cxn modelId="{AE79E3F7-B955-0E42-9798-FD319081651F}" srcId="{48BBAD7A-9684-EE48-AE6A-C4B8BFA87E3D}" destId="{8947557B-12D3-4749-98E0-F856489309A2}" srcOrd="1" destOrd="0" parTransId="{AD42CD05-93FE-5F41-86E8-F4F5846AF231}" sibTransId="{302AF16D-BFC4-E94F-AEB0-935D0EFA16AE}"/>
    <dgm:cxn modelId="{9934DFF9-A2D1-4D26-88F2-55B20DDB9C22}" type="presOf" srcId="{40515CB2-347F-2946-A8DF-5495ACB46F57}" destId="{E6B7ABBA-CB6A-4F2A-AB52-B814EBCF3980}" srcOrd="0" destOrd="5" presId="urn:microsoft.com/office/officeart/2005/8/layout/hList2"/>
    <dgm:cxn modelId="{8ED7B95B-4B82-46E9-9D9C-18D6E6DEEDA9}" type="presParOf" srcId="{A68F016B-EED3-47F2-88F6-12E55B240D06}" destId="{30C092BE-1449-4D22-85E3-555EC2E3ED78}" srcOrd="0" destOrd="0" presId="urn:microsoft.com/office/officeart/2005/8/layout/hList2"/>
    <dgm:cxn modelId="{F4B37CD2-5614-4EB2-AAE7-FFE44A8D091F}" type="presParOf" srcId="{30C092BE-1449-4D22-85E3-555EC2E3ED78}" destId="{6D714C60-D98E-4573-94BB-71E7B07734B1}" srcOrd="0" destOrd="0" presId="urn:microsoft.com/office/officeart/2005/8/layout/hList2"/>
    <dgm:cxn modelId="{6419A954-4E96-4A25-A448-4B6A2D2C58B0}" type="presParOf" srcId="{30C092BE-1449-4D22-85E3-555EC2E3ED78}" destId="{E6B7ABBA-CB6A-4F2A-AB52-B814EBCF3980}" srcOrd="1" destOrd="0" presId="urn:microsoft.com/office/officeart/2005/8/layout/hList2"/>
    <dgm:cxn modelId="{4CE88432-9A1A-4203-8E6E-AC88C9A9549F}" type="presParOf" srcId="{30C092BE-1449-4D22-85E3-555EC2E3ED78}" destId="{4F87BD55-7D8E-44AB-AC3A-0316E3376941}" srcOrd="2" destOrd="0" presId="urn:microsoft.com/office/officeart/2005/8/layout/hList2"/>
    <dgm:cxn modelId="{E2CEC6E2-0349-4AD3-9218-274DB3D41D8E}" type="presParOf" srcId="{A68F016B-EED3-47F2-88F6-12E55B240D06}" destId="{F25C9585-8CEE-46FA-A4B3-73C38D9C364E}" srcOrd="1" destOrd="0" presId="urn:microsoft.com/office/officeart/2005/8/layout/hList2"/>
    <dgm:cxn modelId="{33045011-5945-4DF9-934D-472202AB59C6}" type="presParOf" srcId="{A68F016B-EED3-47F2-88F6-12E55B240D06}" destId="{AC489CFB-77E6-41C7-9A47-21DE85F213EE}" srcOrd="2" destOrd="0" presId="urn:microsoft.com/office/officeart/2005/8/layout/hList2"/>
    <dgm:cxn modelId="{BD6F383C-99F1-4882-8383-736AC24CD127}" type="presParOf" srcId="{AC489CFB-77E6-41C7-9A47-21DE85F213EE}" destId="{6D90DAEA-36DB-4D4E-8313-27944913E888}" srcOrd="0" destOrd="0" presId="urn:microsoft.com/office/officeart/2005/8/layout/hList2"/>
    <dgm:cxn modelId="{070B2040-3397-493F-B8CA-358995876B33}" type="presParOf" srcId="{AC489CFB-77E6-41C7-9A47-21DE85F213EE}" destId="{99161AE4-ABAF-4E6D-A6AC-125085F8866C}" srcOrd="1" destOrd="0" presId="urn:microsoft.com/office/officeart/2005/8/layout/hList2"/>
    <dgm:cxn modelId="{D16AA768-734A-4299-95F7-6C907012D535}" type="presParOf" srcId="{AC489CFB-77E6-41C7-9A47-21DE85F213EE}" destId="{7E3B11FA-9E37-4C7C-A267-56213E7C68E6}" srcOrd="2" destOrd="0" presId="urn:microsoft.com/office/officeart/2005/8/layout/hList2"/>
    <dgm:cxn modelId="{F98AA697-CEAB-4BEF-A8B8-B146055A0E94}" type="presParOf" srcId="{A68F016B-EED3-47F2-88F6-12E55B240D06}" destId="{A1F37F2B-45AE-401F-BD91-866D86F775BC}" srcOrd="3" destOrd="0" presId="urn:microsoft.com/office/officeart/2005/8/layout/hList2"/>
    <dgm:cxn modelId="{B4485543-91E7-485A-8915-64B2A7D31CFF}" type="presParOf" srcId="{A68F016B-EED3-47F2-88F6-12E55B240D06}" destId="{6D0A1CA1-FD3F-4ABD-BFA3-4851430EC34B}" srcOrd="4" destOrd="0" presId="urn:microsoft.com/office/officeart/2005/8/layout/hList2"/>
    <dgm:cxn modelId="{27BC20DD-7324-4CCC-B585-81205CE80D9C}" type="presParOf" srcId="{6D0A1CA1-FD3F-4ABD-BFA3-4851430EC34B}" destId="{95984AC7-3AEC-4073-B105-3881FFA1FDB0}" srcOrd="0" destOrd="0" presId="urn:microsoft.com/office/officeart/2005/8/layout/hList2"/>
    <dgm:cxn modelId="{5CEE7934-9D77-4CF8-ACE4-92BEE90B2EAC}" type="presParOf" srcId="{6D0A1CA1-FD3F-4ABD-BFA3-4851430EC34B}" destId="{11411BC4-1052-4492-A9DF-2BD074C23D57}" srcOrd="1" destOrd="0" presId="urn:microsoft.com/office/officeart/2005/8/layout/hList2"/>
    <dgm:cxn modelId="{0434A3E1-3CA7-4673-88E9-643DAEE6A20A}" type="presParOf" srcId="{6D0A1CA1-FD3F-4ABD-BFA3-4851430EC34B}" destId="{47FBAB0F-D332-49AC-B2B9-3FB004A2A159}" srcOrd="2" destOrd="0" presId="urn:microsoft.com/office/officeart/2005/8/layout/hList2"/>
    <dgm:cxn modelId="{CD500FF1-4EC1-4783-B55A-1EEF25C11612}" type="presParOf" srcId="{A68F016B-EED3-47F2-88F6-12E55B240D06}" destId="{8B732064-1A10-4A46-944B-3128916071F6}" srcOrd="5" destOrd="0" presId="urn:microsoft.com/office/officeart/2005/8/layout/hList2"/>
    <dgm:cxn modelId="{62752EB1-D1BA-40C8-AB8C-BD54D4457639}" type="presParOf" srcId="{A68F016B-EED3-47F2-88F6-12E55B240D06}" destId="{5FBF4927-A829-DE47-9B21-81D97B32C528}" srcOrd="6" destOrd="0" presId="urn:microsoft.com/office/officeart/2005/8/layout/hList2"/>
    <dgm:cxn modelId="{CD2ED7AF-40A2-4B66-B6DE-B82122A39D50}" type="presParOf" srcId="{5FBF4927-A829-DE47-9B21-81D97B32C528}" destId="{6837C05E-9A33-424D-96E0-22893A391869}" srcOrd="0" destOrd="0" presId="urn:microsoft.com/office/officeart/2005/8/layout/hList2"/>
    <dgm:cxn modelId="{7B966953-F18A-4782-A5FB-984E10F20ABC}" type="presParOf" srcId="{5FBF4927-A829-DE47-9B21-81D97B32C528}" destId="{A6E254C9-712A-7842-AF8D-634C0E4AC541}" srcOrd="1" destOrd="0" presId="urn:microsoft.com/office/officeart/2005/8/layout/hList2"/>
    <dgm:cxn modelId="{FB95EDF3-B1C5-467F-B78F-77C634D1CF3E}" type="presParOf" srcId="{5FBF4927-A829-DE47-9B21-81D97B32C528}" destId="{53503959-AF00-5E48-99A4-C9E4A63B6C3F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87BD55-7D8E-44AB-AC3A-0316E3376941}">
      <dsp:nvSpPr>
        <dsp:cNvPr id="0" name=""/>
        <dsp:cNvSpPr/>
      </dsp:nvSpPr>
      <dsp:spPr>
        <a:xfrm rot="16200000">
          <a:off x="-1574371" y="2440688"/>
          <a:ext cx="3706971" cy="4026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116" bIns="0" numCol="1" spcCol="1270" anchor="t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 dirty="0">
              <a:latin typeface="Calibri" charset="0"/>
              <a:ea typeface="MS PGothic" charset="0"/>
            </a:rPr>
            <a:t>International Organisations</a:t>
          </a:r>
          <a:endParaRPr lang="en-US" sz="2200" kern="1200" dirty="0"/>
        </a:p>
      </dsp:txBody>
      <dsp:txXfrm>
        <a:off x="-1574371" y="2440688"/>
        <a:ext cx="3706971" cy="402651"/>
      </dsp:txXfrm>
    </dsp:sp>
    <dsp:sp modelId="{E6B7ABBA-CB6A-4F2A-AB52-B814EBCF3980}">
      <dsp:nvSpPr>
        <dsp:cNvPr id="0" name=""/>
        <dsp:cNvSpPr/>
      </dsp:nvSpPr>
      <dsp:spPr>
        <a:xfrm>
          <a:off x="503304" y="893101"/>
          <a:ext cx="2005629" cy="356914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355116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GB" sz="2200" b="1" kern="1200" dirty="0">
              <a:solidFill>
                <a:schemeClr val="tx1"/>
              </a:solidFill>
              <a:latin typeface="Arial Narrow" panose="020B0606020202030204" pitchFamily="34" charset="0"/>
              <a:ea typeface="MS PGothic" charset="0"/>
            </a:rPr>
            <a:t>UPOV </a:t>
          </a:r>
          <a:endParaRPr lang="en-US" sz="2200" b="1" kern="1200" dirty="0">
            <a:solidFill>
              <a:schemeClr val="tx1"/>
            </a:solidFill>
            <a:latin typeface="Arial Narrow" panose="020B0606020202030204" pitchFamily="34" charset="0"/>
          </a:endParaRPr>
        </a:p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GB" sz="2200" b="1" kern="1200" dirty="0">
              <a:solidFill>
                <a:schemeClr val="tx1"/>
              </a:solidFill>
              <a:latin typeface="Arial Narrow" panose="020B0606020202030204" pitchFamily="34" charset="0"/>
              <a:ea typeface="MS PGothic" charset="0"/>
            </a:rPr>
            <a:t>OECD Seed Schemes</a:t>
          </a:r>
          <a:endParaRPr lang="en-US" sz="2200" b="1" kern="1200" dirty="0">
            <a:solidFill>
              <a:schemeClr val="tx1"/>
            </a:solidFill>
            <a:latin typeface="Arial Narrow" panose="020B0606020202030204" pitchFamily="34" charset="0"/>
          </a:endParaRPr>
        </a:p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GB" sz="2200" b="1" kern="1200" dirty="0">
              <a:solidFill>
                <a:schemeClr val="tx1"/>
              </a:solidFill>
              <a:latin typeface="Arial Narrow" panose="020B0606020202030204" pitchFamily="34" charset="0"/>
              <a:ea typeface="MS PGothic" charset="0"/>
            </a:rPr>
            <a:t>FAO </a:t>
          </a:r>
          <a:endParaRPr lang="en-US" sz="2200" b="1" kern="1200" dirty="0">
            <a:solidFill>
              <a:schemeClr val="tx1"/>
            </a:solidFill>
            <a:latin typeface="Arial Narrow" panose="020B0606020202030204" pitchFamily="34" charset="0"/>
          </a:endParaRPr>
        </a:p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GB" sz="2200" b="1" kern="1200" dirty="0">
              <a:solidFill>
                <a:schemeClr val="tx1"/>
              </a:solidFill>
              <a:latin typeface="Arial Narrow" panose="020B0606020202030204" pitchFamily="34" charset="0"/>
              <a:ea typeface="MS PGothic" charset="0"/>
            </a:rPr>
            <a:t>World Bank </a:t>
          </a:r>
          <a:endParaRPr lang="en-US" sz="2200" b="1" kern="1200" dirty="0">
            <a:solidFill>
              <a:schemeClr val="tx1"/>
            </a:solidFill>
            <a:latin typeface="Arial Narrow" panose="020B0606020202030204" pitchFamily="34" charset="0"/>
          </a:endParaRPr>
        </a:p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GB" sz="2200" b="1" kern="1200" dirty="0">
              <a:solidFill>
                <a:schemeClr val="tx1"/>
              </a:solidFill>
              <a:latin typeface="Arial Narrow" panose="020B0606020202030204" pitchFamily="34" charset="0"/>
              <a:ea typeface="MS PGothic" charset="0"/>
            </a:rPr>
            <a:t>WIPO – SG </a:t>
          </a:r>
          <a:endParaRPr lang="en-US" sz="2200" b="1" kern="1200" dirty="0">
            <a:solidFill>
              <a:schemeClr val="tx1"/>
            </a:solidFill>
            <a:latin typeface="Arial Narrow" panose="020B0606020202030204" pitchFamily="34" charset="0"/>
          </a:endParaRPr>
        </a:p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GB" sz="2200" b="1" kern="1200" dirty="0">
              <a:solidFill>
                <a:schemeClr val="tx1"/>
              </a:solidFill>
              <a:latin typeface="Arial Narrow" panose="020B0606020202030204" pitchFamily="34" charset="0"/>
              <a:ea typeface="MS PGothic" charset="0"/>
            </a:rPr>
            <a:t>WTO;</a:t>
          </a:r>
          <a:endParaRPr lang="en-US" sz="2200" b="1" kern="1200" dirty="0">
            <a:solidFill>
              <a:schemeClr val="tx1"/>
            </a:solidFill>
            <a:latin typeface="Arial Narrow" panose="020B0606020202030204" pitchFamily="34" charset="0"/>
          </a:endParaRPr>
        </a:p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GB" sz="2200" b="1" kern="1200" dirty="0">
              <a:solidFill>
                <a:schemeClr val="tx1"/>
              </a:solidFill>
              <a:latin typeface="Arial Narrow" panose="020B0606020202030204" pitchFamily="34" charset="0"/>
              <a:ea typeface="MS PGothic" charset="0"/>
            </a:rPr>
            <a:t>ISTA</a:t>
          </a:r>
          <a:endParaRPr lang="en-US" sz="2200" b="1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503304" y="893101"/>
        <a:ext cx="2005629" cy="3569146"/>
      </dsp:txXfrm>
    </dsp:sp>
    <dsp:sp modelId="{6D714C60-D98E-4573-94BB-71E7B07734B1}">
      <dsp:nvSpPr>
        <dsp:cNvPr id="0" name=""/>
        <dsp:cNvSpPr/>
      </dsp:nvSpPr>
      <dsp:spPr>
        <a:xfrm>
          <a:off x="77789" y="257028"/>
          <a:ext cx="805302" cy="805302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3B11FA-9E37-4C7C-A267-56213E7C68E6}">
      <dsp:nvSpPr>
        <dsp:cNvPr id="0" name=""/>
        <dsp:cNvSpPr/>
      </dsp:nvSpPr>
      <dsp:spPr>
        <a:xfrm rot="16200000">
          <a:off x="1365530" y="2440688"/>
          <a:ext cx="3706971" cy="4026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116" bIns="0" numCol="1" spcCol="1270" anchor="t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latin typeface="Calibri" charset="0"/>
              <a:ea typeface="MS PGothic" charset="0"/>
            </a:rPr>
            <a:t>National Organisations </a:t>
          </a:r>
          <a:endParaRPr lang="en-US" sz="2400" kern="1200" dirty="0"/>
        </a:p>
      </dsp:txBody>
      <dsp:txXfrm>
        <a:off x="1365530" y="2440688"/>
        <a:ext cx="3706971" cy="402651"/>
      </dsp:txXfrm>
    </dsp:sp>
    <dsp:sp modelId="{99161AE4-ABAF-4E6D-A6AC-125085F8866C}">
      <dsp:nvSpPr>
        <dsp:cNvPr id="0" name=""/>
        <dsp:cNvSpPr/>
      </dsp:nvSpPr>
      <dsp:spPr>
        <a:xfrm>
          <a:off x="3367623" y="788527"/>
          <a:ext cx="2111064" cy="3706971"/>
        </a:xfrm>
        <a:prstGeom prst="rect">
          <a:avLst/>
        </a:prstGeom>
        <a:solidFill>
          <a:srgbClr val="019D5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355116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b="1" kern="1200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CPTA </a:t>
          </a:r>
          <a:br>
            <a:rPr lang="en-GB" sz="2200" b="1" kern="1200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</a:br>
          <a:r>
            <a:rPr lang="en-GB" sz="1700" b="1" kern="1200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(Canadian Plant Technology Agency) </a:t>
          </a:r>
          <a:endParaRPr lang="en-US" sz="1700" b="1" kern="1200" dirty="0">
            <a:solidFill>
              <a:srgbClr val="000000"/>
            </a:solidFill>
            <a:latin typeface="Arial Narrow" panose="020B060602020203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b="1" kern="1200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SIPA</a:t>
          </a:r>
          <a:br>
            <a:rPr lang="en-GB" sz="2200" b="1" kern="1200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</a:br>
          <a:r>
            <a:rPr lang="en-GB" sz="1700" b="1" kern="1200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(</a:t>
          </a:r>
          <a:r>
            <a:rPr lang="en-US" sz="1700" b="1" kern="1200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Seed Innovation and Protection Alliance)</a:t>
          </a:r>
          <a:endParaRPr lang="en-US" sz="1700" b="1" kern="1200" dirty="0">
            <a:solidFill>
              <a:srgbClr val="000000"/>
            </a:solidFill>
            <a:latin typeface="Arial Narrow" panose="020B060602020203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b="1" kern="1200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GESLIVE </a:t>
          </a:r>
          <a:endParaRPr lang="en-US" sz="2200" b="1" kern="1200" dirty="0">
            <a:solidFill>
              <a:srgbClr val="000000"/>
            </a:solidFill>
            <a:latin typeface="Arial Narrow" panose="020B060602020203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b="1" kern="1200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Sicasov France/ Italy</a:t>
          </a:r>
          <a:endParaRPr lang="en-US" sz="2200" b="1" kern="1200" dirty="0">
            <a:solidFill>
              <a:srgbClr val="000000"/>
            </a:solidFill>
            <a:latin typeface="Arial Narrow" panose="020B0606020202030204" pitchFamily="34" charset="0"/>
          </a:endParaRPr>
        </a:p>
      </dsp:txBody>
      <dsp:txXfrm>
        <a:off x="3367623" y="788527"/>
        <a:ext cx="2111064" cy="3706971"/>
      </dsp:txXfrm>
    </dsp:sp>
    <dsp:sp modelId="{6D90DAEA-36DB-4D4E-8313-27944913E888}">
      <dsp:nvSpPr>
        <dsp:cNvPr id="0" name=""/>
        <dsp:cNvSpPr/>
      </dsp:nvSpPr>
      <dsp:spPr>
        <a:xfrm>
          <a:off x="3017690" y="257028"/>
          <a:ext cx="805302" cy="805302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FBAB0F-D332-49AC-B2B9-3FB004A2A159}">
      <dsp:nvSpPr>
        <dsp:cNvPr id="0" name=""/>
        <dsp:cNvSpPr/>
      </dsp:nvSpPr>
      <dsp:spPr>
        <a:xfrm rot="16200000">
          <a:off x="4358150" y="2440688"/>
          <a:ext cx="3706971" cy="4026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116" bIns="0" numCol="1" spcCol="1270" anchor="t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latin typeface="Calibri" charset="0"/>
              <a:ea typeface="MS PGothic" charset="0"/>
            </a:rPr>
            <a:t>Partner Associations</a:t>
          </a:r>
          <a:endParaRPr lang="en-US" sz="2800" kern="1200" dirty="0"/>
        </a:p>
      </dsp:txBody>
      <dsp:txXfrm>
        <a:off x="4358150" y="2440688"/>
        <a:ext cx="3706971" cy="402651"/>
      </dsp:txXfrm>
    </dsp:sp>
    <dsp:sp modelId="{11411BC4-1052-4492-A9DF-2BD074C23D57}">
      <dsp:nvSpPr>
        <dsp:cNvPr id="0" name=""/>
        <dsp:cNvSpPr/>
      </dsp:nvSpPr>
      <dsp:spPr>
        <a:xfrm>
          <a:off x="6412961" y="788527"/>
          <a:ext cx="2005629" cy="3706971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355116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b="1" kern="1200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CIOPORA </a:t>
          </a:r>
          <a:endParaRPr lang="en-US" sz="2200" b="1" kern="1200" dirty="0">
            <a:solidFill>
              <a:srgbClr val="000000"/>
            </a:solidFill>
            <a:latin typeface="Arial Narrow" panose="020B060602020203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b="1" kern="1200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CLI </a:t>
          </a:r>
          <a:endParaRPr lang="en-US" sz="2200" b="1" kern="1200" dirty="0">
            <a:solidFill>
              <a:srgbClr val="000000"/>
            </a:solidFill>
            <a:latin typeface="Arial Narrow" panose="020B060602020203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b="1" kern="1200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Breeders Trust </a:t>
          </a:r>
          <a:endParaRPr lang="en-US" sz="2200" b="1" kern="1200" dirty="0">
            <a:solidFill>
              <a:srgbClr val="000000"/>
            </a:solidFill>
            <a:latin typeface="Arial Narrow" panose="020B060602020203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b="1" kern="1200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Anti-Infringement Bureau (AIB)</a:t>
          </a:r>
          <a:endParaRPr lang="en-US" sz="2200" b="1" kern="1200" dirty="0">
            <a:solidFill>
              <a:srgbClr val="000000"/>
            </a:solidFill>
            <a:latin typeface="Arial Narrow" panose="020B0606020202030204" pitchFamily="34" charset="0"/>
          </a:endParaRPr>
        </a:p>
      </dsp:txBody>
      <dsp:txXfrm>
        <a:off x="6412961" y="788527"/>
        <a:ext cx="2005629" cy="3706971"/>
      </dsp:txXfrm>
    </dsp:sp>
    <dsp:sp modelId="{95984AC7-3AEC-4073-B105-3881FFA1FDB0}">
      <dsp:nvSpPr>
        <dsp:cNvPr id="0" name=""/>
        <dsp:cNvSpPr/>
      </dsp:nvSpPr>
      <dsp:spPr>
        <a:xfrm>
          <a:off x="6010310" y="257028"/>
          <a:ext cx="805302" cy="805302"/>
        </a:xfrm>
        <a:prstGeom prst="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503959-AF00-5E48-99A4-C9E4A63B6C3F}">
      <dsp:nvSpPr>
        <dsp:cNvPr id="0" name=""/>
        <dsp:cNvSpPr/>
      </dsp:nvSpPr>
      <dsp:spPr>
        <a:xfrm rot="16200000">
          <a:off x="7162213" y="2440688"/>
          <a:ext cx="3706971" cy="4026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116" bIns="0" numCol="1" spcCol="1270" anchor="t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noProof="0" dirty="0"/>
            <a:t>Others</a:t>
          </a:r>
        </a:p>
      </dsp:txBody>
      <dsp:txXfrm>
        <a:off x="7162213" y="2440688"/>
        <a:ext cx="3706971" cy="402651"/>
      </dsp:txXfrm>
    </dsp:sp>
    <dsp:sp modelId="{A6E254C9-712A-7842-AF8D-634C0E4AC541}">
      <dsp:nvSpPr>
        <dsp:cNvPr id="0" name=""/>
        <dsp:cNvSpPr/>
      </dsp:nvSpPr>
      <dsp:spPr>
        <a:xfrm>
          <a:off x="9267864" y="788527"/>
          <a:ext cx="2175626" cy="3706971"/>
        </a:xfrm>
        <a:prstGeom prst="rect">
          <a:avLst/>
        </a:prstGeom>
        <a:solidFill>
          <a:srgbClr val="019D5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355116" rIns="149352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b="1" kern="1200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Bill &amp; Melinda Gates Foundation</a:t>
          </a:r>
          <a:endParaRPr lang="fr-FR" sz="2100" b="1" kern="1200" dirty="0">
            <a:solidFill>
              <a:srgbClr val="000000"/>
            </a:solidFill>
            <a:latin typeface="Arial Narrow" panose="020B0606020202030204" pitchFamily="34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b="1" kern="1200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GLOBALG.A.P. (c/o FoodPLUS GmbH); </a:t>
          </a:r>
          <a:endParaRPr lang="fr-FR" sz="2100" b="1" kern="1200" dirty="0">
            <a:solidFill>
              <a:srgbClr val="000000"/>
            </a:solidFill>
            <a:latin typeface="Arial Narrow" panose="020B0606020202030204" pitchFamily="34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b="1" kern="1200" dirty="0">
              <a:solidFill>
                <a:srgbClr val="000000"/>
              </a:solidFill>
              <a:latin typeface="Arial Narrow" panose="020B0606020202030204" pitchFamily="34" charset="0"/>
              <a:ea typeface="MS PGothic" charset="0"/>
            </a:rPr>
            <a:t>International Land Owner Organization</a:t>
          </a:r>
          <a:endParaRPr lang="fr-FR" sz="2100" b="1" kern="1200" dirty="0">
            <a:solidFill>
              <a:srgbClr val="000000"/>
            </a:solidFill>
            <a:latin typeface="Arial Narrow" panose="020B0606020202030204" pitchFamily="34" charset="0"/>
          </a:endParaRPr>
        </a:p>
      </dsp:txBody>
      <dsp:txXfrm>
        <a:off x="9267864" y="788527"/>
        <a:ext cx="2175626" cy="3706971"/>
      </dsp:txXfrm>
    </dsp:sp>
    <dsp:sp modelId="{6837C05E-9A33-424D-96E0-22893A391869}">
      <dsp:nvSpPr>
        <dsp:cNvPr id="0" name=""/>
        <dsp:cNvSpPr/>
      </dsp:nvSpPr>
      <dsp:spPr>
        <a:xfrm>
          <a:off x="8950212" y="257028"/>
          <a:ext cx="805302" cy="805302"/>
        </a:xfrm>
        <a:prstGeom prst="rect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0ABB877F-382A-E34F-9304-1A541584DFEF}" type="datetimeFigureOut">
              <a:rPr lang="en-US" altLang="en-US"/>
              <a:pPr>
                <a:defRPr/>
              </a:pPr>
              <a:t>12/5/2017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ADCFF839-0C7B-6B4C-93DF-8D3C483308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922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1130DF27-D3BD-CD47-B1F9-FBA5825327A3}" type="datetimeFigureOut">
              <a:rPr lang="en-US" altLang="en-US"/>
              <a:pPr>
                <a:defRPr/>
              </a:pPr>
              <a:t>12/5/2017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4CCDB753-BFE2-984E-A07B-8BFD3EB50D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5125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CDB753-BFE2-984E-A07B-8BFD3EB50DF1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79374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CDB753-BFE2-984E-A07B-8BFD3EB50DF1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206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CDB753-BFE2-984E-A07B-8BFD3EB50DF1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9172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CDB753-BFE2-984E-A07B-8BFD3EB50DF1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10744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CDB753-BFE2-984E-A07B-8BFD3EB50DF1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43425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CDB753-BFE2-984E-A07B-8BFD3EB50DF1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02170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CDB753-BFE2-984E-A07B-8BFD3EB50DF1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30671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CDB753-BFE2-984E-A07B-8BFD3EB50DF1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1558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CDB753-BFE2-984E-A07B-8BFD3EB50DF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3479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CDB753-BFE2-984E-A07B-8BFD3EB50DF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0390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CDB753-BFE2-984E-A07B-8BFD3EB50DF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64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CDB753-BFE2-984E-A07B-8BFD3EB50DF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294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CDB753-BFE2-984E-A07B-8BFD3EB50DF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8380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CDB753-BFE2-984E-A07B-8BFD3EB50DF1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4884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CDB753-BFE2-984E-A07B-8BFD3EB50DF1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6081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CDB753-BFE2-984E-A07B-8BFD3EB50DF1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200" y="2204864"/>
            <a:ext cx="3494819" cy="3491960"/>
          </a:xfrm>
          <a:prstGeom prst="rect">
            <a:avLst/>
          </a:prstGeom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333375"/>
            <a:ext cx="64579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 userDrawn="1"/>
        </p:nvCxnSpPr>
        <p:spPr>
          <a:xfrm>
            <a:off x="431800" y="6597650"/>
            <a:ext cx="11328400" cy="0"/>
          </a:xfrm>
          <a:prstGeom prst="line">
            <a:avLst/>
          </a:prstGeom>
          <a:ln w="38100">
            <a:solidFill>
              <a:srgbClr val="FFD5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068960"/>
            <a:ext cx="10363200" cy="64807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1424" y="3717032"/>
            <a:ext cx="8534400" cy="1752600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3888" y="621347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14FA1-B900-C24D-8B56-EE7AAB3EE8A1}" type="datetimeFigureOut">
              <a:rPr lang="en-US" altLang="en-US"/>
              <a:pPr>
                <a:defRPr/>
              </a:pPr>
              <a:t>12/5/2017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32525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3638" y="623252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E488D-7E88-7144-ACF8-15005149EC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646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1103F-7BAC-D74A-A12C-58BD7D7148B4}" type="datetimeFigureOut">
              <a:rPr lang="en-US" altLang="en-US"/>
              <a:pPr>
                <a:defRPr/>
              </a:pPr>
              <a:t>12/5/2017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DBF75-206A-6F4A-A7F7-8CB34906A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6600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E471D-F92D-6E43-88D8-D3A75EAA8C7A}" type="datetimeFigureOut">
              <a:rPr lang="en-US" altLang="en-US"/>
              <a:pPr>
                <a:defRPr/>
              </a:pPr>
              <a:t>12/5/2017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A6022-A529-5C41-8C11-406DF2E138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1988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48B-4C21-7647-BA71-63AB3F600EEB}" type="datetimeFigureOut">
              <a:rPr lang="en-US" altLang="en-US"/>
              <a:pPr>
                <a:defRPr/>
              </a:pPr>
              <a:t>12/5/2017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B2A12-0D0A-884F-9A37-279E968B05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3698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16012-6B14-1747-8CAC-B5FE4E4CFDCE}" type="datetimeFigureOut">
              <a:rPr lang="en-US" altLang="en-US"/>
              <a:pPr>
                <a:defRPr/>
              </a:pPr>
              <a:t>12/5/2017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905CB-B09B-934A-BCA1-34742EEE3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9582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CH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09875"/>
      </p:ext>
    </p:extLst>
  </p:cSld>
  <p:clrMapOvr>
    <a:masterClrMapping/>
  </p:clrMapOvr>
  <p:transition spd="slow" advClick="0" advTm="1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082818"/>
      </p:ext>
    </p:extLst>
  </p:cSld>
  <p:clrMapOvr>
    <a:masterClrMapping/>
  </p:clrMapOvr>
  <p:transition spd="slow" advClick="0" advTm="1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/>
              <a:t>Click to edit Master text styles</a:t>
            </a:r>
          </a:p>
          <a:p>
            <a:pPr lvl="1"/>
            <a:r>
              <a:rPr lang="fr-CH"/>
              <a:t>Second level</a:t>
            </a:r>
          </a:p>
          <a:p>
            <a:pPr lvl="2"/>
            <a:r>
              <a:rPr lang="fr-CH"/>
              <a:t>Third level</a:t>
            </a:r>
          </a:p>
          <a:p>
            <a:pPr lvl="3"/>
            <a:r>
              <a:rPr lang="fr-CH"/>
              <a:t>Fourth level</a:t>
            </a:r>
          </a:p>
          <a:p>
            <a:pPr lvl="4"/>
            <a:r>
              <a:rPr lang="fr-CH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49682"/>
      </p:ext>
    </p:extLst>
  </p:cSld>
  <p:clrMapOvr>
    <a:masterClrMapping/>
  </p:clrMapOvr>
  <p:transition spd="slow" advClick="0" advTm="1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H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7888124"/>
      </p:ext>
    </p:extLst>
  </p:cSld>
  <p:clrMapOvr>
    <a:masterClrMapping/>
  </p:clrMapOvr>
  <p:transition spd="slow" advClick="0" advTm="1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Click to edit Master text styles</a:t>
            </a:r>
          </a:p>
          <a:p>
            <a:pPr lvl="1"/>
            <a:r>
              <a:rPr lang="fr-CH"/>
              <a:t>Second level</a:t>
            </a:r>
          </a:p>
          <a:p>
            <a:pPr lvl="2"/>
            <a:r>
              <a:rPr lang="fr-CH"/>
              <a:t>Third level</a:t>
            </a:r>
          </a:p>
          <a:p>
            <a:pPr lvl="3"/>
            <a:r>
              <a:rPr lang="fr-CH"/>
              <a:t>Fourth level</a:t>
            </a:r>
          </a:p>
          <a:p>
            <a:pPr lvl="4"/>
            <a:r>
              <a:rPr lang="fr-CH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Click to edit Master text styles</a:t>
            </a:r>
          </a:p>
          <a:p>
            <a:pPr lvl="1"/>
            <a:r>
              <a:rPr lang="fr-CH"/>
              <a:t>Second level</a:t>
            </a:r>
          </a:p>
          <a:p>
            <a:pPr lvl="2"/>
            <a:r>
              <a:rPr lang="fr-CH"/>
              <a:t>Third level</a:t>
            </a:r>
          </a:p>
          <a:p>
            <a:pPr lvl="3"/>
            <a:r>
              <a:rPr lang="fr-CH"/>
              <a:t>Fourth level</a:t>
            </a:r>
          </a:p>
          <a:p>
            <a:pPr lvl="4"/>
            <a:r>
              <a:rPr lang="fr-CH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983399"/>
      </p:ext>
    </p:extLst>
  </p:cSld>
  <p:clrMapOvr>
    <a:masterClrMapping/>
  </p:clrMapOvr>
  <p:transition spd="slow" advClick="0" advTm="1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/>
              <a:t>Click to edit Master text styles</a:t>
            </a:r>
          </a:p>
          <a:p>
            <a:pPr lvl="1"/>
            <a:r>
              <a:rPr lang="fr-CH"/>
              <a:t>Second level</a:t>
            </a:r>
          </a:p>
          <a:p>
            <a:pPr lvl="2"/>
            <a:r>
              <a:rPr lang="fr-CH"/>
              <a:t>Third level</a:t>
            </a:r>
          </a:p>
          <a:p>
            <a:pPr lvl="3"/>
            <a:r>
              <a:rPr lang="fr-CH"/>
              <a:t>Fourth level</a:t>
            </a:r>
          </a:p>
          <a:p>
            <a:pPr lvl="4"/>
            <a:r>
              <a:rPr lang="fr-CH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/>
              <a:t>Click to edit Master text styles</a:t>
            </a:r>
          </a:p>
          <a:p>
            <a:pPr lvl="1"/>
            <a:r>
              <a:rPr lang="fr-CH"/>
              <a:t>Second level</a:t>
            </a:r>
          </a:p>
          <a:p>
            <a:pPr lvl="2"/>
            <a:r>
              <a:rPr lang="fr-CH"/>
              <a:t>Third level</a:t>
            </a:r>
          </a:p>
          <a:p>
            <a:pPr lvl="3"/>
            <a:r>
              <a:rPr lang="fr-CH"/>
              <a:t>Fourth level</a:t>
            </a:r>
          </a:p>
          <a:p>
            <a:pPr lvl="4"/>
            <a:r>
              <a:rPr lang="fr-CH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43676"/>
      </p:ext>
    </p:extLst>
  </p:cSld>
  <p:clrMapOvr>
    <a:masterClrMapping/>
  </p:clrMapOvr>
  <p:transition spd="slow" advClick="0" advTm="1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013" y="2132856"/>
            <a:ext cx="5284863" cy="3852000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431800" y="6597650"/>
            <a:ext cx="11328400" cy="0"/>
          </a:xfrm>
          <a:prstGeom prst="line">
            <a:avLst/>
          </a:prstGeom>
          <a:ln w="38100">
            <a:solidFill>
              <a:srgbClr val="FFD5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333375"/>
            <a:ext cx="64579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371" y="1484784"/>
            <a:ext cx="10972800" cy="57606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371" y="2132859"/>
            <a:ext cx="10972800" cy="2769171"/>
          </a:xfrm>
        </p:spPr>
        <p:txBody>
          <a:bodyPr/>
          <a:lstStyle>
            <a:lvl1pPr>
              <a:defRPr sz="1500"/>
            </a:lvl1pPr>
            <a:lvl2pPr marL="201216" indent="-132160">
              <a:buFont typeface="Arial" pitchFamily="34" charset="0"/>
              <a:buChar char="•"/>
              <a:defRPr sz="1350" baseline="0"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3888" y="623252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5B7F8-36E9-824E-B244-F66697367A0C}" type="datetimeFigureOut">
              <a:rPr lang="en-US" altLang="en-US"/>
              <a:pPr>
                <a:defRPr/>
              </a:pPr>
              <a:t>12/5/2017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32525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3638" y="623252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B490D-4E07-674D-8B5B-790A39EF69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57387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26081"/>
      </p:ext>
    </p:extLst>
  </p:cSld>
  <p:clrMapOvr>
    <a:masterClrMapping/>
  </p:clrMapOvr>
  <p:transition spd="slow" advClick="0" advTm="1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0724743"/>
      </p:ext>
    </p:extLst>
  </p:cSld>
  <p:clrMapOvr>
    <a:masterClrMapping/>
  </p:clrMapOvr>
  <p:transition spd="slow" advClick="0" advTm="1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/>
              <a:t>Click to edit Master text styles</a:t>
            </a:r>
          </a:p>
          <a:p>
            <a:pPr lvl="1"/>
            <a:r>
              <a:rPr lang="fr-CH"/>
              <a:t>Second level</a:t>
            </a:r>
          </a:p>
          <a:p>
            <a:pPr lvl="2"/>
            <a:r>
              <a:rPr lang="fr-CH"/>
              <a:t>Third level</a:t>
            </a:r>
          </a:p>
          <a:p>
            <a:pPr lvl="3"/>
            <a:r>
              <a:rPr lang="fr-CH"/>
              <a:t>Fourth level</a:t>
            </a:r>
          </a:p>
          <a:p>
            <a:pPr lvl="4"/>
            <a:r>
              <a:rPr lang="fr-CH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5932632"/>
      </p:ext>
    </p:extLst>
  </p:cSld>
  <p:clrMapOvr>
    <a:masterClrMapping/>
  </p:clrMapOvr>
  <p:transition spd="slow" advClick="0" advTm="10000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2675262"/>
      </p:ext>
    </p:extLst>
  </p:cSld>
  <p:clrMapOvr>
    <a:masterClrMapping/>
  </p:clrMapOvr>
  <p:transition spd="slow" advClick="0" advTm="10000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/>
              <a:t>Click to edit Master text styles</a:t>
            </a:r>
          </a:p>
          <a:p>
            <a:pPr lvl="1"/>
            <a:r>
              <a:rPr lang="fr-CH"/>
              <a:t>Second level</a:t>
            </a:r>
          </a:p>
          <a:p>
            <a:pPr lvl="2"/>
            <a:r>
              <a:rPr lang="fr-CH"/>
              <a:t>Third level</a:t>
            </a:r>
          </a:p>
          <a:p>
            <a:pPr lvl="3"/>
            <a:r>
              <a:rPr lang="fr-CH"/>
              <a:t>Fourth level</a:t>
            </a:r>
          </a:p>
          <a:p>
            <a:pPr lvl="4"/>
            <a:r>
              <a:rPr lang="fr-CH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295181"/>
      </p:ext>
    </p:extLst>
  </p:cSld>
  <p:clrMapOvr>
    <a:masterClrMapping/>
  </p:clrMapOvr>
  <p:transition spd="slow" advClick="0" advTm="10000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CH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CH"/>
              <a:t>Click to edit Master text styles</a:t>
            </a:r>
          </a:p>
          <a:p>
            <a:pPr lvl="1"/>
            <a:r>
              <a:rPr lang="fr-CH"/>
              <a:t>Second level</a:t>
            </a:r>
          </a:p>
          <a:p>
            <a:pPr lvl="2"/>
            <a:r>
              <a:rPr lang="fr-CH"/>
              <a:t>Third level</a:t>
            </a:r>
          </a:p>
          <a:p>
            <a:pPr lvl="3"/>
            <a:r>
              <a:rPr lang="fr-CH"/>
              <a:t>Fourth level</a:t>
            </a:r>
          </a:p>
          <a:p>
            <a:pPr lvl="4"/>
            <a:r>
              <a:rPr lang="fr-CH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33480"/>
      </p:ext>
    </p:extLst>
  </p:cSld>
  <p:clrMapOvr>
    <a:masterClrMapping/>
  </p:clrMapOvr>
  <p:transition spd="slow" advClick="0" advTm="1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160" y="2132856"/>
            <a:ext cx="3852000" cy="3852000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431800" y="6597650"/>
            <a:ext cx="10560050" cy="0"/>
          </a:xfrm>
          <a:prstGeom prst="line">
            <a:avLst/>
          </a:prstGeom>
          <a:ln w="38100">
            <a:solidFill>
              <a:srgbClr val="FFD5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6165850"/>
            <a:ext cx="23526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 userDrawn="1"/>
        </p:nvCxnSpPr>
        <p:spPr>
          <a:xfrm>
            <a:off x="719138" y="6035675"/>
            <a:ext cx="1065688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0991850" y="6597650"/>
            <a:ext cx="673100" cy="0"/>
          </a:xfrm>
          <a:prstGeom prst="line">
            <a:avLst/>
          </a:prstGeom>
          <a:ln w="38100">
            <a:solidFill>
              <a:srgbClr val="019D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527050" y="1125538"/>
            <a:ext cx="384175" cy="0"/>
          </a:xfrm>
          <a:prstGeom prst="line">
            <a:avLst/>
          </a:prstGeom>
          <a:ln w="19050">
            <a:solidFill>
              <a:srgbClr val="FFD5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988" y="476672"/>
            <a:ext cx="10972800" cy="57606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400" y="1556792"/>
            <a:ext cx="10657184" cy="4392488"/>
          </a:xfrm>
        </p:spPr>
        <p:txBody>
          <a:bodyPr/>
          <a:lstStyle>
            <a:lvl1pPr>
              <a:defRPr sz="1500"/>
            </a:lvl1pPr>
            <a:lvl2pPr marL="201216" indent="-132160">
              <a:buFont typeface="Arial" pitchFamily="34" charset="0"/>
              <a:buChar char="•"/>
              <a:defRPr sz="1350" baseline="0"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165600" y="6232525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83638" y="623252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39A5C-2357-7E4B-9876-59EA8AA920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14590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431800" y="6597650"/>
            <a:ext cx="11328400" cy="0"/>
          </a:xfrm>
          <a:prstGeom prst="line">
            <a:avLst/>
          </a:prstGeom>
          <a:ln w="38100">
            <a:solidFill>
              <a:srgbClr val="FFD5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175" y="1844675"/>
            <a:ext cx="20256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3" y="6188075"/>
            <a:ext cx="6604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1520825" y="6269038"/>
            <a:ext cx="4319588" cy="219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25" dirty="0" err="1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</a:rPr>
              <a:t>Chemin</a:t>
            </a:r>
            <a:r>
              <a:rPr lang="en-US" sz="825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</a:rPr>
              <a:t> du </a:t>
            </a:r>
            <a:r>
              <a:rPr lang="en-US" sz="825" dirty="0" err="1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</a:rPr>
              <a:t>Reposoir</a:t>
            </a:r>
            <a:r>
              <a:rPr lang="en-US" sz="825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</a:rPr>
              <a:t> 7 | 1260 </a:t>
            </a:r>
            <a:r>
              <a:rPr lang="en-US" sz="825" dirty="0" err="1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</a:rPr>
              <a:t>Nyon</a:t>
            </a:r>
            <a:r>
              <a:rPr lang="en-US" sz="825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</a:rPr>
              <a:t> | Switzerland</a:t>
            </a: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9744075" y="6261100"/>
            <a:ext cx="2151063" cy="231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900" b="1">
                <a:solidFill>
                  <a:srgbClr val="FFD51E"/>
                </a:solidFill>
                <a:ea typeface="+mn-ea"/>
              </a:rPr>
              <a:t>www.worldseed.org</a:t>
            </a:r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400300" y="3254375"/>
            <a:ext cx="7391400" cy="6477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3600">
                <a:solidFill>
                  <a:srgbClr val="000000"/>
                </a:solidFill>
                <a:ea typeface="+mn-ea"/>
              </a:rPr>
              <a:t>Seed is Life</a:t>
            </a:r>
          </a:p>
        </p:txBody>
      </p:sp>
    </p:spTree>
    <p:extLst>
      <p:ext uri="{BB962C8B-B14F-4D97-AF65-F5344CB8AC3E}">
        <p14:creationId xmlns:p14="http://schemas.microsoft.com/office/powerpoint/2010/main" val="90711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798A3-25F3-C542-B1C0-17256359A8F9}" type="datetimeFigureOut">
              <a:rPr lang="en-US" altLang="en-US"/>
              <a:pPr>
                <a:defRPr/>
              </a:pPr>
              <a:t>12/5/2017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FBC8C-D634-4A40-92FA-1A1524073B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260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13679-5DE8-6546-98D1-5E480621806B}" type="datetimeFigureOut">
              <a:rPr lang="en-US" altLang="en-US"/>
              <a:pPr>
                <a:defRPr/>
              </a:pPr>
              <a:t>12/5/2017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EF501-A7EB-0945-854F-485277885E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7B0B1-8B98-9646-9974-5104823F4F55}" type="datetimeFigureOut">
              <a:rPr lang="en-US" altLang="en-US"/>
              <a:pPr>
                <a:defRPr/>
              </a:pPr>
              <a:t>12/5/2017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FAC6D-EEFC-A84E-B13E-98BCE10509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6297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9A5AC-EEA3-184A-83C4-74262F7AEA11}" type="datetimeFigureOut">
              <a:rPr lang="en-US" altLang="en-US"/>
              <a:pPr>
                <a:defRPr/>
              </a:pPr>
              <a:t>12/5/2017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D990E-498F-7C42-A7BA-214DA03F5C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5337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8F9E0-3DC4-E54A-95C3-5486A57093E2}" type="datetimeFigureOut">
              <a:rPr lang="en-US" altLang="en-US"/>
              <a:pPr>
                <a:defRPr/>
              </a:pPr>
              <a:t>12/5/2017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EDB24-8F84-5643-877C-07B6C3AF40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7680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8.jpe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7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27B40E16-6D56-634A-8A85-3D19B643C4F5}" type="datetimeFigureOut">
              <a:rPr lang="en-US" altLang="en-US"/>
              <a:pPr>
                <a:defRPr/>
              </a:pPr>
              <a:t>12/5/2017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81EF8751-9855-1F45-AD58-404C1C8BCC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05" r:id="rId1"/>
    <p:sldLayoutId id="2147487406" r:id="rId2"/>
    <p:sldLayoutId id="2147487407" r:id="rId3"/>
    <p:sldLayoutId id="2147487408" r:id="rId4"/>
    <p:sldLayoutId id="2147487384" r:id="rId5"/>
    <p:sldLayoutId id="2147487385" r:id="rId6"/>
    <p:sldLayoutId id="2147487386" r:id="rId7"/>
    <p:sldLayoutId id="2147487387" r:id="rId8"/>
    <p:sldLayoutId id="2147487388" r:id="rId9"/>
    <p:sldLayoutId id="2147487389" r:id="rId10"/>
    <p:sldLayoutId id="2147487390" r:id="rId11"/>
    <p:sldLayoutId id="2147487391" r:id="rId12"/>
    <p:sldLayoutId id="2147487392" r:id="rId13"/>
  </p:sldLayoutIdLst>
  <p:txStyles>
    <p:titleStyle>
      <a:lvl1pPr algn="ctr" defTabSz="6858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MS PGothic" charset="0"/>
        </a:defRPr>
      </a:lvl2pPr>
      <a:lvl3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MS PGothic" charset="0"/>
        </a:defRPr>
      </a:lvl3pPr>
      <a:lvl4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MS PGothic" charset="0"/>
        </a:defRPr>
      </a:lvl4pPr>
      <a:lvl5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MS PGothic" charset="0"/>
        </a:defRPr>
      </a:lvl5pPr>
      <a:lvl6pPr marL="4572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685800" rtl="0" eaLnBrk="0" fontAlgn="base" hangingPunct="0">
        <a:spcBef>
          <a:spcPct val="20000"/>
        </a:spcBef>
        <a:spcAft>
          <a:spcPct val="0"/>
        </a:spcAft>
        <a:buClr>
          <a:srgbClr val="FFD51E"/>
        </a:buClr>
        <a:buFont typeface="Arial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685800" indent="-342900" algn="l" defTabSz="685800" rtl="0" eaLnBrk="0" fontAlgn="base" hangingPunct="0">
        <a:spcBef>
          <a:spcPct val="20000"/>
        </a:spcBef>
        <a:spcAft>
          <a:spcPct val="0"/>
        </a:spcAft>
        <a:buClr>
          <a:srgbClr val="FFD51E"/>
        </a:buClr>
        <a:buFont typeface="Arial" charset="0"/>
        <a:buChar char="•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857250" indent="-171450" algn="l" defTabSz="685800" rtl="0" eaLnBrk="0" fontAlgn="base" hangingPunct="0">
        <a:spcBef>
          <a:spcPct val="20000"/>
        </a:spcBef>
        <a:spcAft>
          <a:spcPct val="0"/>
        </a:spcAft>
        <a:buClr>
          <a:srgbClr val="FFD51E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285875" indent="-257175" algn="l" defTabSz="685800" rtl="0" eaLnBrk="0" fontAlgn="base" hangingPunct="0">
        <a:spcBef>
          <a:spcPct val="20000"/>
        </a:spcBef>
        <a:spcAft>
          <a:spcPct val="0"/>
        </a:spcAft>
        <a:buClr>
          <a:srgbClr val="FFD51E"/>
        </a:buClr>
        <a:buFont typeface="Arial" charset="0"/>
        <a:buChar char="•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1628775" indent="-257175" algn="l" defTabSz="685800" rtl="0" eaLnBrk="0" fontAlgn="base" hangingPunct="0">
        <a:spcBef>
          <a:spcPct val="20000"/>
        </a:spcBef>
        <a:spcAft>
          <a:spcPct val="0"/>
        </a:spcAft>
        <a:buClr>
          <a:srgbClr val="FFD51E"/>
        </a:buClr>
        <a:buFont typeface="Arial" charset="0"/>
        <a:buChar char="•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en-US"/>
              <a:t>Click to edit Master title style</a:t>
            </a:r>
            <a:endParaRPr lang="en-US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en-US"/>
              <a:t>Click to edit Master text styles</a:t>
            </a:r>
          </a:p>
          <a:p>
            <a:pPr lvl="1"/>
            <a:r>
              <a:rPr lang="fr-CH" altLang="en-US"/>
              <a:t>Second level</a:t>
            </a:r>
          </a:p>
          <a:p>
            <a:pPr lvl="2"/>
            <a:r>
              <a:rPr lang="fr-CH" altLang="en-US"/>
              <a:t>Third level</a:t>
            </a:r>
          </a:p>
          <a:p>
            <a:pPr lvl="3"/>
            <a:r>
              <a:rPr lang="fr-CH" altLang="en-US"/>
              <a:t>Fourth level</a:t>
            </a:r>
          </a:p>
          <a:p>
            <a:pPr lvl="4"/>
            <a:r>
              <a:rPr lang="fr-CH" altLang="en-US"/>
              <a:t>Fifth level</a:t>
            </a:r>
            <a:endParaRPr lang="en-US" alt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96013"/>
            <a:ext cx="12192000" cy="0"/>
          </a:xfrm>
          <a:prstGeom prst="line">
            <a:avLst/>
          </a:prstGeom>
          <a:ln w="6350" cmpd="sng">
            <a:solidFill>
              <a:srgbClr val="766C6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71513" y="636588"/>
            <a:ext cx="10901362" cy="0"/>
          </a:xfrm>
          <a:prstGeom prst="line">
            <a:avLst/>
          </a:prstGeom>
          <a:ln w="6350" cmpd="sng">
            <a:solidFill>
              <a:srgbClr val="766C6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26" name="Rectangle 15"/>
          <p:cNvSpPr>
            <a:spLocks noChangeArrowheads="1"/>
          </p:cNvSpPr>
          <p:nvPr userDrawn="1"/>
        </p:nvSpPr>
        <p:spPr bwMode="auto">
          <a:xfrm>
            <a:off x="493713" y="138113"/>
            <a:ext cx="3956050" cy="4603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 sz="2400">
              <a:solidFill>
                <a:srgbClr val="404040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2055" name="Picture 1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875" y="6350000"/>
            <a:ext cx="166052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9" descr="logo_RGB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6299200"/>
            <a:ext cx="1476375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TextBox 20"/>
          <p:cNvSpPr txBox="1">
            <a:spLocks noChangeArrowheads="1"/>
          </p:cNvSpPr>
          <p:nvPr userDrawn="1"/>
        </p:nvSpPr>
        <p:spPr bwMode="auto">
          <a:xfrm>
            <a:off x="2108200" y="6492875"/>
            <a:ext cx="4049713" cy="220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800">
                <a:solidFill>
                  <a:srgbClr val="7F7F7F"/>
                </a:solidFill>
                <a:latin typeface="Arial" panose="020B0604020202020204" pitchFamily="34" charset="0"/>
              </a:rPr>
              <a:t>ISF WSC 2018  -  Report 1</a:t>
            </a:r>
            <a:r>
              <a:rPr lang="en-US" altLang="en-US" sz="800" baseline="30000">
                <a:solidFill>
                  <a:srgbClr val="7F7F7F"/>
                </a:solidFill>
                <a:latin typeface="Arial" panose="020B0604020202020204" pitchFamily="34" charset="0"/>
              </a:rPr>
              <a:t>st</a:t>
            </a:r>
            <a:r>
              <a:rPr lang="en-US" altLang="en-US" sz="800">
                <a:solidFill>
                  <a:srgbClr val="7F7F7F"/>
                </a:solidFill>
                <a:latin typeface="Arial" panose="020B0604020202020204" pitchFamily="34" charset="0"/>
              </a:rPr>
              <a:t> site visit to Brisbane  -  Page </a:t>
            </a:r>
            <a:fld id="{8E5D1F13-D9A4-EA42-8054-15A9F5766835}" type="slidenum">
              <a:rPr lang="en-US" altLang="en-US" sz="800" smtClean="0">
                <a:solidFill>
                  <a:srgbClr val="7F7F7F"/>
                </a:solidFill>
                <a:latin typeface="Arial" panose="020B0604020202020204" pitchFamily="34" charset="0"/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80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  <p:pic>
        <p:nvPicPr>
          <p:cNvPr id="2058" name="Picture 3" descr="isf logo.jp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550" y="6370638"/>
            <a:ext cx="2949575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393" r:id="rId1"/>
    <p:sldLayoutId id="2147487394" r:id="rId2"/>
    <p:sldLayoutId id="2147487395" r:id="rId3"/>
    <p:sldLayoutId id="2147487396" r:id="rId4"/>
    <p:sldLayoutId id="2147487397" r:id="rId5"/>
    <p:sldLayoutId id="2147487398" r:id="rId6"/>
    <p:sldLayoutId id="2147487399" r:id="rId7"/>
    <p:sldLayoutId id="2147487400" r:id="rId8"/>
    <p:sldLayoutId id="2147487401" r:id="rId9"/>
    <p:sldLayoutId id="2147487402" r:id="rId10"/>
    <p:sldLayoutId id="2147487403" r:id="rId11"/>
    <p:sldLayoutId id="2147487404" r:id="rId12"/>
  </p:sldLayoutIdLst>
  <p:transition spd="slow" advClick="0" advTm="10000">
    <p:fade/>
  </p:transition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1127448" y="1412776"/>
            <a:ext cx="9859144" cy="2520602"/>
          </a:xfrm>
        </p:spPr>
        <p:txBody>
          <a:bodyPr/>
          <a:lstStyle/>
          <a:p>
            <a:pPr algn="ctr"/>
            <a:r>
              <a:rPr lang="en-GB" altLang="en-US" sz="4000" b="1" dirty="0">
                <a:latin typeface="Arial Narrow" panose="020B0606020202030204" pitchFamily="34" charset="0"/>
                <a:ea typeface="MS PGothic" charset="-128"/>
              </a:rPr>
              <a:t>Update to the ASTA IPR Committee</a:t>
            </a:r>
            <a:br>
              <a:rPr lang="en-GB" altLang="en-US" sz="4000" b="1" dirty="0">
                <a:latin typeface="Arial Narrow" panose="020B0606020202030204" pitchFamily="34" charset="0"/>
                <a:ea typeface="MS PGothic" charset="-128"/>
              </a:rPr>
            </a:br>
            <a:br>
              <a:rPr lang="en-GB" altLang="en-US" sz="1100" b="1" dirty="0">
                <a:latin typeface="Arial Narrow" panose="020B0606020202030204" pitchFamily="34" charset="0"/>
                <a:ea typeface="MS PGothic" charset="-128"/>
              </a:rPr>
            </a:br>
            <a:r>
              <a:rPr lang="en-GB" altLang="en-US" sz="4000" b="1" dirty="0">
                <a:latin typeface="Arial Narrow" panose="020B0606020202030204" pitchFamily="34" charset="0"/>
                <a:ea typeface="MS PGothic" charset="-128"/>
              </a:rPr>
              <a:t>on the ISF Illegal Seed Practices (ISP) Initiative </a:t>
            </a: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1988568" y="5229696"/>
            <a:ext cx="7632848" cy="863600"/>
          </a:xfrm>
        </p:spPr>
        <p:txBody>
          <a:bodyPr>
            <a:noAutofit/>
          </a:bodyPr>
          <a:lstStyle/>
          <a:p>
            <a:pPr algn="ctr" defTabSz="685751">
              <a:defRPr/>
            </a:pPr>
            <a:r>
              <a:rPr lang="en-US" sz="2800" dirty="0">
                <a:solidFill>
                  <a:schemeClr val="tx1"/>
                </a:solidFill>
                <a:latin typeface="Arial Narrow" panose="020B0606020202030204" pitchFamily="34" charset="0"/>
                <a:ea typeface="ＭＳ Ｐゴシック" charset="0"/>
              </a:rPr>
              <a:t>Chicago, Illinois</a:t>
            </a:r>
          </a:p>
          <a:p>
            <a:pPr algn="ctr" defTabSz="685751">
              <a:defRPr/>
            </a:pP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  <a:ea typeface="ＭＳ Ｐゴシック" charset="0"/>
              </a:rPr>
              <a:t>December 6, 2017 </a:t>
            </a:r>
          </a:p>
          <a:p>
            <a:pPr defTabSz="685751">
              <a:buFont typeface="Arial" charset="0"/>
              <a:buNone/>
              <a:defRPr/>
            </a:pPr>
            <a:endParaRPr lang="fr-FR" sz="1800" dirty="0">
              <a:solidFill>
                <a:schemeClr val="tx1"/>
              </a:solidFill>
              <a:latin typeface="Arial Narrow" panose="020B0606020202030204" pitchFamily="34" charset="0"/>
              <a:ea typeface="ＭＳ Ｐゴシック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 bwMode="auto">
          <a:xfrm>
            <a:off x="623392" y="3789362"/>
            <a:ext cx="1036320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8" rIns="91434" bIns="45718" numCol="1" anchor="ctr" anchorCtr="0" compatLnSpc="1">
            <a:prstTxWarp prst="textNoShape">
              <a:avLst/>
            </a:prstTxWarp>
          </a:bodyPr>
          <a:lstStyle>
            <a:lvl1pPr algn="l" defTabSz="684213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68421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algn="ctr" defTabSz="68421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algn="ctr" defTabSz="68421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algn="ctr" defTabSz="684213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457167" algn="ctr" defTabSz="685751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334" algn="ctr" defTabSz="685751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501" algn="ctr" defTabSz="685751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668" algn="ctr" defTabSz="685751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3200" dirty="0">
                <a:latin typeface="Arial Narrow" panose="020B0606020202030204" pitchFamily="34" charset="0"/>
              </a:rPr>
              <a:t>John Duesing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739A5C-2357-7E4B-9876-59EA8AA92028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35360" y="260648"/>
            <a:ext cx="11188303" cy="575345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r>
              <a:rPr lang="en-US" sz="3600" b="1" dirty="0">
                <a:latin typeface="Arial Narrow" panose="020B0606020202030204" pitchFamily="34" charset="0"/>
              </a:rPr>
              <a:t>Implications of Ineffective IPR &amp; ISP Enforcement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99456" y="1351796"/>
            <a:ext cx="957706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7525" indent="-517525">
              <a:spcBef>
                <a:spcPts val="3000"/>
              </a:spcBef>
              <a:buSzPct val="88000"/>
              <a:buFont typeface="Wingdings" panose="05000000000000000000" pitchFamily="2" charset="2"/>
              <a:buChar char="q"/>
            </a:pPr>
            <a:r>
              <a:rPr lang="en-US" sz="3200" b="1" dirty="0">
                <a:latin typeface="Arial Narrow" panose="020B0606020202030204" pitchFamily="34" charset="0"/>
              </a:rPr>
              <a:t>Formal seed sector and best products </a:t>
            </a:r>
            <a:r>
              <a:rPr lang="en-US" sz="3200" b="1" u="sng" dirty="0">
                <a:latin typeface="Arial Narrow" panose="020B0606020202030204" pitchFamily="34" charset="0"/>
              </a:rPr>
              <a:t>undermined</a:t>
            </a:r>
            <a:endParaRPr lang="en-US" sz="3200" b="1" dirty="0">
              <a:latin typeface="Arial Narrow" panose="020B0606020202030204" pitchFamily="34" charset="0"/>
            </a:endParaRPr>
          </a:p>
          <a:p>
            <a:pPr marL="517525" indent="-517525">
              <a:spcBef>
                <a:spcPts val="3000"/>
              </a:spcBef>
              <a:buSzPct val="88000"/>
              <a:buFont typeface="Wingdings" panose="05000000000000000000" pitchFamily="2" charset="2"/>
              <a:buChar char="q"/>
            </a:pPr>
            <a:r>
              <a:rPr lang="en-US" sz="3200" b="1" dirty="0">
                <a:latin typeface="Arial Narrow" panose="020B0606020202030204" pitchFamily="34" charset="0"/>
              </a:rPr>
              <a:t>Commitment to breeding investment </a:t>
            </a:r>
            <a:r>
              <a:rPr lang="en-US" sz="3200" b="1" u="sng" dirty="0">
                <a:latin typeface="Arial Narrow" panose="020B0606020202030204" pitchFamily="34" charset="0"/>
              </a:rPr>
              <a:t>reduced</a:t>
            </a:r>
            <a:endParaRPr lang="en-US" sz="3200" b="1" dirty="0">
              <a:latin typeface="Arial Narrow" panose="020B0606020202030204" pitchFamily="34" charset="0"/>
            </a:endParaRPr>
          </a:p>
          <a:p>
            <a:pPr marL="517525" indent="-517525">
              <a:spcBef>
                <a:spcPts val="3000"/>
              </a:spcBef>
              <a:buSzPct val="88000"/>
              <a:buFont typeface="Wingdings" panose="05000000000000000000" pitchFamily="2" charset="2"/>
              <a:buChar char="q"/>
            </a:pPr>
            <a:r>
              <a:rPr lang="en-US" sz="3200" b="1" dirty="0">
                <a:latin typeface="Arial Narrow" panose="020B0606020202030204" pitchFamily="34" charset="0"/>
              </a:rPr>
              <a:t>Introduction of improved genetics </a:t>
            </a:r>
            <a:r>
              <a:rPr lang="en-US" sz="3200" b="1" u="sng" dirty="0">
                <a:latin typeface="Arial Narrow" panose="020B0606020202030204" pitchFamily="34" charset="0"/>
              </a:rPr>
              <a:t>delayed</a:t>
            </a:r>
            <a:r>
              <a:rPr lang="en-US" sz="3200" b="1" dirty="0">
                <a:latin typeface="Arial Narrow" panose="020B0606020202030204" pitchFamily="34" charset="0"/>
              </a:rPr>
              <a:t> </a:t>
            </a:r>
          </a:p>
          <a:p>
            <a:pPr marL="517525" indent="-517525">
              <a:spcBef>
                <a:spcPts val="3000"/>
              </a:spcBef>
              <a:buSzPct val="88000"/>
              <a:buFont typeface="Wingdings" panose="05000000000000000000" pitchFamily="2" charset="2"/>
              <a:buChar char="q"/>
            </a:pPr>
            <a:r>
              <a:rPr lang="en-US" sz="3200" b="1" dirty="0">
                <a:latin typeface="Arial Narrow" panose="020B0606020202030204" pitchFamily="34" charset="0"/>
              </a:rPr>
              <a:t>Sustained performance improvements </a:t>
            </a:r>
            <a:r>
              <a:rPr lang="en-US" sz="3200" b="1" u="sng" dirty="0">
                <a:latin typeface="Arial Narrow" panose="020B0606020202030204" pitchFamily="34" charset="0"/>
              </a:rPr>
              <a:t>put at risk</a:t>
            </a:r>
            <a:endParaRPr lang="en-US" sz="3200" b="1" dirty="0">
              <a:latin typeface="Arial Narrow" panose="020B0606020202030204" pitchFamily="34" charset="0"/>
            </a:endParaRPr>
          </a:p>
          <a:p>
            <a:pPr marL="517525" indent="-517525">
              <a:spcBef>
                <a:spcPts val="3000"/>
              </a:spcBef>
              <a:buSzPct val="88000"/>
              <a:buFont typeface="Wingdings" panose="05000000000000000000" pitchFamily="2" charset="2"/>
              <a:buChar char="q"/>
            </a:pPr>
            <a:r>
              <a:rPr lang="en-US" sz="3200" b="1" dirty="0">
                <a:latin typeface="Arial Narrow" panose="020B0606020202030204" pitchFamily="34" charset="0"/>
              </a:rPr>
              <a:t>Country’s agricultural productivity </a:t>
            </a:r>
            <a:r>
              <a:rPr lang="en-US" sz="3200" b="1" u="sng" dirty="0">
                <a:latin typeface="Arial Narrow" panose="020B0606020202030204" pitchFamily="34" charset="0"/>
              </a:rPr>
              <a:t>endangered</a:t>
            </a:r>
            <a:endParaRPr lang="en-US" sz="32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398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739A5C-2357-7E4B-9876-59EA8AA92028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35360" y="260648"/>
            <a:ext cx="11188303" cy="575345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r>
              <a:rPr lang="en-US" sz="3600" b="1" dirty="0">
                <a:latin typeface="Arial Narrow" panose="020B0606020202030204" pitchFamily="34" charset="0"/>
              </a:rPr>
              <a:t>Process and Chronology for the ISF ISP Initiative</a:t>
            </a:r>
          </a:p>
        </p:txBody>
      </p:sp>
      <p:sp>
        <p:nvSpPr>
          <p:cNvPr id="6" name="Arrow: Pentagon 5"/>
          <p:cNvSpPr/>
          <p:nvPr/>
        </p:nvSpPr>
        <p:spPr>
          <a:xfrm>
            <a:off x="479376" y="1385481"/>
            <a:ext cx="1872208" cy="2376264"/>
          </a:xfrm>
          <a:prstGeom prst="homePlate">
            <a:avLst>
              <a:gd name="adj" fmla="val 18944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ISF</a:t>
            </a:r>
            <a:b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Working</a:t>
            </a:r>
            <a:b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Group </a:t>
            </a:r>
          </a:p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formed on</a:t>
            </a:r>
            <a:b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Illegal Seed</a:t>
            </a:r>
          </a:p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Practices</a:t>
            </a:r>
          </a:p>
        </p:txBody>
      </p:sp>
      <p:sp>
        <p:nvSpPr>
          <p:cNvPr id="7" name="Arrow: Pentagon 6"/>
          <p:cNvSpPr/>
          <p:nvPr/>
        </p:nvSpPr>
        <p:spPr>
          <a:xfrm>
            <a:off x="2860694" y="1385481"/>
            <a:ext cx="1872208" cy="2376264"/>
          </a:xfrm>
          <a:prstGeom prst="homePlate">
            <a:avLst>
              <a:gd name="adj" fmla="val 18944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ISF Members</a:t>
            </a:r>
          </a:p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surveyed for</a:t>
            </a:r>
            <a:b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ISP cases,</a:t>
            </a:r>
          </a:p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data and views.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31904" y="3977769"/>
            <a:ext cx="1512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Reviewed </a:t>
            </a:r>
            <a:b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&amp; approved</a:t>
            </a:r>
            <a:b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in Montreal</a:t>
            </a:r>
          </a:p>
          <a:p>
            <a:pPr algn="ctr"/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October 2017</a:t>
            </a:r>
          </a:p>
        </p:txBody>
      </p:sp>
      <p:sp>
        <p:nvSpPr>
          <p:cNvPr id="14" name="Arrow: Pentagon 13"/>
          <p:cNvSpPr/>
          <p:nvPr/>
        </p:nvSpPr>
        <p:spPr>
          <a:xfrm>
            <a:off x="5242012" y="1385481"/>
            <a:ext cx="1872208" cy="2376264"/>
          </a:xfrm>
          <a:prstGeom prst="homePlate">
            <a:avLst>
              <a:gd name="adj" fmla="val 18944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ISF</a:t>
            </a:r>
            <a:b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General</a:t>
            </a:r>
          </a:p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Statement</a:t>
            </a:r>
          </a:p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on ISP</a:t>
            </a:r>
          </a:p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prepared</a:t>
            </a:r>
          </a:p>
        </p:txBody>
      </p:sp>
      <p:sp>
        <p:nvSpPr>
          <p:cNvPr id="15" name="Arrow: Pentagon 14"/>
          <p:cNvSpPr/>
          <p:nvPr/>
        </p:nvSpPr>
        <p:spPr>
          <a:xfrm>
            <a:off x="7623330" y="1385481"/>
            <a:ext cx="1851992" cy="2376264"/>
          </a:xfrm>
          <a:prstGeom prst="homePlate">
            <a:avLst>
              <a:gd name="adj" fmla="val 18944"/>
            </a:avLst>
          </a:prstGeom>
          <a:solidFill>
            <a:srgbClr val="0033C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Prepare</a:t>
            </a:r>
            <a:b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ISF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Position</a:t>
            </a:r>
            <a:b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Paper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on ISP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418290" y="3977769"/>
            <a:ext cx="19442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Arial Narrow" panose="020B0606020202030204" pitchFamily="34" charset="0"/>
              </a:rPr>
              <a:t>To be reviewed </a:t>
            </a:r>
            <a:br>
              <a:rPr lang="en-US" sz="2000" b="1" i="1" dirty="0">
                <a:latin typeface="Arial Narrow" panose="020B0606020202030204" pitchFamily="34" charset="0"/>
              </a:rPr>
            </a:br>
            <a:r>
              <a:rPr lang="en-US" sz="2000" b="1" i="1" dirty="0">
                <a:latin typeface="Arial Narrow" panose="020B0606020202030204" pitchFamily="34" charset="0"/>
              </a:rPr>
              <a:t>&amp; finalized</a:t>
            </a:r>
            <a:br>
              <a:rPr lang="en-US" sz="2000" b="1" i="1" dirty="0">
                <a:latin typeface="Arial Narrow" panose="020B0606020202030204" pitchFamily="34" charset="0"/>
              </a:rPr>
            </a:br>
            <a:r>
              <a:rPr lang="en-US" sz="2000" b="1" i="1" dirty="0">
                <a:latin typeface="Arial Narrow" panose="020B0606020202030204" pitchFamily="34" charset="0"/>
              </a:rPr>
              <a:t>in Zurich</a:t>
            </a:r>
          </a:p>
          <a:p>
            <a:pPr algn="ctr"/>
            <a:r>
              <a:rPr lang="en-US" sz="2000" b="1" i="1" dirty="0">
                <a:latin typeface="Arial Narrow" panose="020B0606020202030204" pitchFamily="34" charset="0"/>
              </a:rPr>
              <a:t>March 2018</a:t>
            </a:r>
          </a:p>
        </p:txBody>
      </p:sp>
      <p:sp>
        <p:nvSpPr>
          <p:cNvPr id="17" name="Arrow: Pentagon 16"/>
          <p:cNvSpPr/>
          <p:nvPr/>
        </p:nvSpPr>
        <p:spPr>
          <a:xfrm>
            <a:off x="9984432" y="1385481"/>
            <a:ext cx="1872208" cy="2376264"/>
          </a:xfrm>
          <a:prstGeom prst="homePlate">
            <a:avLst>
              <a:gd name="adj" fmla="val 18944"/>
            </a:avLst>
          </a:prstGeom>
          <a:solidFill>
            <a:srgbClr val="0033C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Present</a:t>
            </a:r>
            <a:b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ISF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Position</a:t>
            </a:r>
            <a:b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Paper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on ISP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768408" y="3977769"/>
            <a:ext cx="20882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Arial Narrow" panose="020B0606020202030204" pitchFamily="34" charset="0"/>
              </a:rPr>
              <a:t>Approval by</a:t>
            </a:r>
            <a:br>
              <a:rPr lang="en-US" sz="2000" b="1" i="1" dirty="0">
                <a:latin typeface="Arial Narrow" panose="020B0606020202030204" pitchFamily="34" charset="0"/>
              </a:rPr>
            </a:br>
            <a:r>
              <a:rPr lang="en-US" sz="2000" b="1" i="1" dirty="0">
                <a:latin typeface="Arial Narrow" panose="020B0606020202030204" pitchFamily="34" charset="0"/>
              </a:rPr>
              <a:t>Gen. Assembly</a:t>
            </a:r>
            <a:br>
              <a:rPr lang="en-US" sz="2000" b="1" i="1" dirty="0">
                <a:latin typeface="Arial Narrow" panose="020B0606020202030204" pitchFamily="34" charset="0"/>
              </a:rPr>
            </a:br>
            <a:r>
              <a:rPr lang="en-US" sz="2000" b="1" i="1" dirty="0">
                <a:latin typeface="Arial Narrow" panose="020B0606020202030204" pitchFamily="34" charset="0"/>
              </a:rPr>
              <a:t>in Brisbane</a:t>
            </a:r>
          </a:p>
          <a:p>
            <a:pPr algn="ctr"/>
            <a:r>
              <a:rPr lang="en-US" sz="2000" b="1" i="1" dirty="0">
                <a:latin typeface="Arial Narrow" panose="020B0606020202030204" pitchFamily="34" charset="0"/>
              </a:rPr>
              <a:t>June 2018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6024" y="3977769"/>
            <a:ext cx="2207568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u="sn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Chair</a:t>
            </a:r>
          </a:p>
          <a:p>
            <a:pPr algn="ctr"/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Antonio Villarroel</a:t>
            </a:r>
          </a:p>
          <a:p>
            <a:pPr algn="ctr"/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Bordeaux, FR</a:t>
            </a:r>
          </a:p>
          <a:p>
            <a:pPr algn="ctr"/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October 2016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28170" y="3977769"/>
            <a:ext cx="2004732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e-survey</a:t>
            </a:r>
          </a:p>
          <a:p>
            <a:pPr algn="ctr"/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completed</a:t>
            </a:r>
            <a:b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February 2017</a:t>
            </a:r>
          </a:p>
        </p:txBody>
      </p:sp>
    </p:spTree>
    <p:extLst>
      <p:ext uri="{BB962C8B-B14F-4D97-AF65-F5344CB8AC3E}">
        <p14:creationId xmlns:p14="http://schemas.microsoft.com/office/powerpoint/2010/main" val="2761784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fld id="{B99F72A6-ACCC-F740-B4C1-0EE2ED0EB2F6}" type="slidenum">
              <a:rPr lang="en-US" altLang="en-US">
                <a:solidFill>
                  <a:srgbClr val="898989"/>
                </a:solidFill>
              </a:rPr>
              <a:pPr/>
              <a:t>12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360" y="260648"/>
            <a:ext cx="11188303" cy="575345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r>
              <a:rPr lang="en-US" sz="3600" b="1" dirty="0">
                <a:latin typeface="Arial Narrow" panose="020B0606020202030204" pitchFamily="34" charset="0"/>
              </a:rPr>
              <a:t>Outcomes from the ISF ISP Initiative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3392" y="1268760"/>
            <a:ext cx="10729192" cy="4670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Arial Narrow" panose="020B0606020202030204" pitchFamily="34" charset="0"/>
              </a:rPr>
              <a:t>Transmit Position Paper and General Statement to NSA’s and RSA’s.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800" dirty="0">
                <a:latin typeface="Arial Narrow" panose="020B0606020202030204" pitchFamily="34" charset="0"/>
              </a:rPr>
              <a:t>Provide an action plan to be implemented by NSA’s, including:</a:t>
            </a:r>
          </a:p>
          <a:p>
            <a:pPr marL="1203325" lvl="1" indent="-517525">
              <a:spcBef>
                <a:spcPts val="300"/>
              </a:spcBef>
              <a:buSzPct val="85000"/>
              <a:buFont typeface="Wingdings" panose="05000000000000000000" pitchFamily="2" charset="2"/>
              <a:buChar char="q"/>
            </a:pPr>
            <a:r>
              <a:rPr lang="en-US" sz="2800" dirty="0">
                <a:latin typeface="Arial Narrow" panose="020B0606020202030204" pitchFamily="34" charset="0"/>
              </a:rPr>
              <a:t>Translating both documents into the national language.</a:t>
            </a:r>
          </a:p>
          <a:p>
            <a:pPr marL="1203325" lvl="1" indent="-517525">
              <a:spcBef>
                <a:spcPts val="300"/>
              </a:spcBef>
              <a:buSzPct val="85000"/>
              <a:buFont typeface="Wingdings" panose="05000000000000000000" pitchFamily="2" charset="2"/>
              <a:buChar char="q"/>
            </a:pPr>
            <a:r>
              <a:rPr lang="en-US" sz="2800" dirty="0">
                <a:latin typeface="Arial Narrow" panose="020B0606020202030204" pitchFamily="34" charset="0"/>
              </a:rPr>
              <a:t>Preparing a cover note with </a:t>
            </a:r>
          </a:p>
          <a:p>
            <a:pPr marL="2057400" lvl="2" indent="-563563">
              <a:buFont typeface="Arial Narrow" panose="020B0606020202030204" pitchFamily="34" charset="0"/>
              <a:buChar char="−"/>
            </a:pPr>
            <a:r>
              <a:rPr lang="en-US" sz="2800" dirty="0">
                <a:latin typeface="Arial Narrow" panose="020B0606020202030204" pitchFamily="34" charset="0"/>
              </a:rPr>
              <a:t>personal comments</a:t>
            </a:r>
          </a:p>
          <a:p>
            <a:pPr marL="2057400" lvl="2" indent="-563563">
              <a:buFont typeface="Arial Narrow" panose="020B0606020202030204" pitchFamily="34" charset="0"/>
              <a:buChar char="−"/>
            </a:pPr>
            <a:r>
              <a:rPr lang="en-US" sz="2800" dirty="0">
                <a:latin typeface="Arial Narrow" panose="020B0606020202030204" pitchFamily="34" charset="0"/>
              </a:rPr>
              <a:t>perspective on local ISP issues and conditions</a:t>
            </a:r>
          </a:p>
          <a:p>
            <a:pPr marL="2057400" lvl="2" indent="-563563">
              <a:buFont typeface="Arial Narrow" panose="020B0606020202030204" pitchFamily="34" charset="0"/>
              <a:buChar char="−"/>
            </a:pPr>
            <a:r>
              <a:rPr lang="en-US" sz="2800" dirty="0">
                <a:latin typeface="Arial Narrow" panose="020B0606020202030204" pitchFamily="34" charset="0"/>
              </a:rPr>
              <a:t>actions to improve enforcement against ISP.</a:t>
            </a:r>
          </a:p>
          <a:p>
            <a:pPr marL="1203325" lvl="1" indent="-517525">
              <a:spcBef>
                <a:spcPts val="300"/>
              </a:spcBef>
              <a:buSzPct val="85000"/>
              <a:buFont typeface="Wingdings" panose="05000000000000000000" pitchFamily="2" charset="2"/>
              <a:buChar char="q"/>
            </a:pPr>
            <a:r>
              <a:rPr lang="en-US" sz="2800" dirty="0">
                <a:latin typeface="Arial Narrow" panose="020B0606020202030204" pitchFamily="34" charset="0"/>
              </a:rPr>
              <a:t>Sending the note and documents its members. </a:t>
            </a:r>
          </a:p>
          <a:p>
            <a:pPr marL="1203325" lvl="1" indent="-517525">
              <a:spcBef>
                <a:spcPts val="300"/>
              </a:spcBef>
              <a:buSzPct val="85000"/>
              <a:buFont typeface="Wingdings" panose="05000000000000000000" pitchFamily="2" charset="2"/>
              <a:buChar char="q"/>
            </a:pPr>
            <a:r>
              <a:rPr lang="en-US" sz="2800" dirty="0">
                <a:latin typeface="Arial Narrow" panose="020B0606020202030204" pitchFamily="34" charset="0"/>
              </a:rPr>
              <a:t>Engaging national MOA, especially PVP/PBR leadership or agency, government enforcement agencies and judicial authorities. </a:t>
            </a:r>
          </a:p>
        </p:txBody>
      </p:sp>
    </p:spTree>
    <p:extLst>
      <p:ext uri="{BB962C8B-B14F-4D97-AF65-F5344CB8AC3E}">
        <p14:creationId xmlns:p14="http://schemas.microsoft.com/office/powerpoint/2010/main" val="2226327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fld id="{7FFD5536-162D-A346-8E2B-46ED611B836F}" type="slidenum">
              <a:rPr lang="en-US" altLang="en-US">
                <a:solidFill>
                  <a:srgbClr val="898989"/>
                </a:solidFill>
              </a:rPr>
              <a:pPr/>
              <a:t>13</a:t>
            </a:fld>
            <a:endParaRPr lang="en-US" altLang="en-US">
              <a:solidFill>
                <a:srgbClr val="898989"/>
              </a:solidFill>
            </a:endParaRPr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3605228"/>
              </p:ext>
            </p:extLst>
          </p:nvPr>
        </p:nvGraphicFramePr>
        <p:xfrm>
          <a:off x="335360" y="1052736"/>
          <a:ext cx="1152128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35360" y="260648"/>
            <a:ext cx="11188303" cy="575345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r>
              <a:rPr lang="en-US" sz="3600" b="1" dirty="0">
                <a:latin typeface="Arial Narrow" panose="020B0606020202030204" pitchFamily="34" charset="0"/>
              </a:rPr>
              <a:t>Partners to Engage for the ISF ISP Initiative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fld id="{B99F72A6-ACCC-F740-B4C1-0EE2ED0EB2F6}" type="slidenum">
              <a:rPr lang="en-US" altLang="en-US">
                <a:solidFill>
                  <a:srgbClr val="898989"/>
                </a:solidFill>
              </a:rPr>
              <a:pPr/>
              <a:t>14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360" y="260648"/>
            <a:ext cx="11188303" cy="575345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r>
              <a:rPr lang="en-US" sz="3600" b="1" dirty="0">
                <a:latin typeface="Arial Narrow" panose="020B0606020202030204" pitchFamily="34" charset="0"/>
              </a:rPr>
              <a:t>ISF ISP Initiative – Toolkit &amp; Infokit for Members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1544" y="1124744"/>
            <a:ext cx="871296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457200">
              <a:spcBef>
                <a:spcPts val="900"/>
              </a:spcBef>
              <a:spcAft>
                <a:spcPts val="0"/>
              </a:spcAft>
              <a:buSzPct val="85000"/>
              <a:buFont typeface="Wingdings" panose="05000000000000000000" pitchFamily="2" charset="2"/>
              <a:buChar char="q"/>
            </a:pPr>
            <a:r>
              <a:rPr lang="en-US" sz="3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Sharing information</a:t>
            </a:r>
          </a:p>
          <a:p>
            <a:pPr marL="1143000" lvl="1" indent="-457200"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briefings on problem countries and cases.</a:t>
            </a:r>
          </a:p>
          <a:p>
            <a:pPr marL="1143000" lvl="1" indent="-457200"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flagging potential loopholes in the legal framework</a:t>
            </a:r>
          </a:p>
          <a:p>
            <a:pPr marL="685800" lvl="1" indent="-457200">
              <a:spcBef>
                <a:spcPts val="900"/>
              </a:spcBef>
              <a:spcAft>
                <a:spcPts val="0"/>
              </a:spcAft>
              <a:buSzPct val="85000"/>
              <a:buFont typeface="Wingdings" panose="05000000000000000000" pitchFamily="2" charset="2"/>
              <a:buChar char="q"/>
            </a:pPr>
            <a:r>
              <a:rPr lang="en-US" sz="3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Good practices and recommendations</a:t>
            </a:r>
          </a:p>
          <a:p>
            <a:pPr marL="1143000" lvl="1" indent="-457200"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preventative measures</a:t>
            </a:r>
          </a:p>
          <a:p>
            <a:pPr marL="1143000" lvl="1" indent="-457200"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available enforcement options</a:t>
            </a:r>
          </a:p>
          <a:p>
            <a:pPr marL="685800" lvl="1" indent="-457200">
              <a:spcBef>
                <a:spcPts val="900"/>
              </a:spcBef>
              <a:spcAft>
                <a:spcPts val="0"/>
              </a:spcAft>
              <a:buSzPct val="85000"/>
              <a:buFont typeface="Wingdings" panose="05000000000000000000" pitchFamily="2" charset="2"/>
              <a:buChar char="q"/>
            </a:pPr>
            <a:r>
              <a:rPr lang="en-US" sz="30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Training programs</a:t>
            </a:r>
          </a:p>
          <a:p>
            <a:pPr marL="1143000" lvl="1" indent="-457200"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leveraging e-learning &amp; academies (e.g., AIB, ESA)</a:t>
            </a:r>
          </a:p>
          <a:p>
            <a:pPr marL="1143000" lvl="1" indent="-457200"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sessions during the World Seed Congress</a:t>
            </a:r>
          </a:p>
        </p:txBody>
      </p:sp>
    </p:spTree>
    <p:extLst>
      <p:ext uri="{BB962C8B-B14F-4D97-AF65-F5344CB8AC3E}">
        <p14:creationId xmlns:p14="http://schemas.microsoft.com/office/powerpoint/2010/main" val="933664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fld id="{B99F72A6-ACCC-F740-B4C1-0EE2ED0EB2F6}" type="slidenum">
              <a:rPr lang="en-US" altLang="en-US">
                <a:solidFill>
                  <a:srgbClr val="898989"/>
                </a:solidFill>
              </a:rPr>
              <a:pPr/>
              <a:t>15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360" y="260648"/>
            <a:ext cx="11188303" cy="575345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r>
              <a:rPr lang="en-US" sz="3600" b="1" dirty="0">
                <a:latin typeface="Arial Narrow" panose="020B0606020202030204" pitchFamily="34" charset="0"/>
              </a:rPr>
              <a:t>ISF ISP Initiative Summary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39616" y="2114193"/>
            <a:ext cx="9145016" cy="3907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 lvl="1" indent="-685800">
              <a:spcBef>
                <a:spcPts val="900"/>
              </a:spcBef>
              <a:spcAft>
                <a:spcPts val="0"/>
              </a:spcAft>
              <a:buSzPct val="85000"/>
              <a:buFont typeface="Wingdings" panose="05000000000000000000" pitchFamily="2" charset="2"/>
              <a:buChar char="q"/>
            </a:pPr>
            <a:r>
              <a:rPr lang="en-US" sz="32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Position paper for advocacy</a:t>
            </a:r>
          </a:p>
          <a:p>
            <a:pPr marL="808038" lvl="1" indent="-68580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ct val="85000"/>
              <a:buFont typeface="Wingdings" panose="05000000000000000000" pitchFamily="2" charset="2"/>
              <a:buChar char="q"/>
            </a:pPr>
            <a:r>
              <a:rPr lang="en-US" sz="32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statement for communication</a:t>
            </a:r>
          </a:p>
          <a:p>
            <a:pPr marL="808038" lvl="1" indent="-68580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ct val="85000"/>
              <a:buFont typeface="Wingdings" panose="05000000000000000000" pitchFamily="2" charset="2"/>
              <a:buChar char="q"/>
            </a:pPr>
            <a:r>
              <a:rPr lang="en-US" sz="32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 plans for national seed associations</a:t>
            </a:r>
          </a:p>
          <a:p>
            <a:pPr marL="808038" lvl="1" indent="-68580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ct val="85000"/>
              <a:buFont typeface="Wingdings" panose="05000000000000000000" pitchFamily="2" charset="2"/>
              <a:buChar char="q"/>
            </a:pPr>
            <a:r>
              <a:rPr lang="en-US" sz="32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Engaging key global and regional partners</a:t>
            </a:r>
          </a:p>
          <a:p>
            <a:pPr marL="808038" lvl="1" indent="-68580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ct val="85000"/>
              <a:buFont typeface="Wingdings" panose="05000000000000000000" pitchFamily="2" charset="2"/>
              <a:buChar char="q"/>
            </a:pPr>
            <a:r>
              <a:rPr lang="en-US" sz="32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Developing a toolkit &amp; infokit for members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87488" y="969754"/>
            <a:ext cx="9217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sz="3200" b="1" u="sng" dirty="0">
                <a:latin typeface="Arial Narrow" panose="020B0606020202030204" pitchFamily="34" charset="0"/>
              </a:rPr>
              <a:t>Goal</a:t>
            </a:r>
            <a:r>
              <a:rPr lang="en-US" sz="3200" b="1" dirty="0">
                <a:latin typeface="Arial Narrow" panose="020B0606020202030204" pitchFamily="34" charset="0"/>
              </a:rPr>
              <a:t>: Stimulate greater global attention and commitment</a:t>
            </a:r>
            <a:br>
              <a:rPr lang="en-US" sz="3200" b="1" dirty="0">
                <a:latin typeface="Arial Narrow" panose="020B0606020202030204" pitchFamily="34" charset="0"/>
              </a:rPr>
            </a:br>
            <a:r>
              <a:rPr lang="en-US" sz="3200" b="1" dirty="0">
                <a:latin typeface="Arial Narrow" panose="020B0606020202030204" pitchFamily="34" charset="0"/>
              </a:rPr>
              <a:t>          for enforcement  against illegal seed practices. </a:t>
            </a:r>
          </a:p>
        </p:txBody>
      </p:sp>
    </p:spTree>
    <p:extLst>
      <p:ext uri="{BB962C8B-B14F-4D97-AF65-F5344CB8AC3E}">
        <p14:creationId xmlns:p14="http://schemas.microsoft.com/office/powerpoint/2010/main" val="3103124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fld id="{149263EA-8102-9441-8F67-92A7317F32F7}" type="slidenum">
              <a:rPr lang="en-US" altLang="en-US">
                <a:solidFill>
                  <a:srgbClr val="898989"/>
                </a:solidFill>
              </a:rPr>
              <a:pPr/>
              <a:t>2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360" y="260648"/>
            <a:ext cx="11188303" cy="575345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r>
              <a:rPr lang="en-US" sz="3600" b="1" dirty="0">
                <a:latin typeface="Arial Narrow" panose="020B0606020202030204" pitchFamily="34" charset="0"/>
              </a:rPr>
              <a:t>Tackling Illegal Seed Practices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1664" y="1124744"/>
            <a:ext cx="72008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4725" lvl="1" indent="-517525">
              <a:spcBef>
                <a:spcPts val="900"/>
              </a:spcBef>
              <a:buSzPct val="85000"/>
              <a:buFont typeface="Wingdings" panose="05000000000000000000" pitchFamily="2" charset="2"/>
              <a:buChar char="q"/>
            </a:pPr>
            <a:r>
              <a:rPr lang="en-GB" sz="3600" dirty="0">
                <a:latin typeface="Arial Narrow" panose="020B0606020202030204" pitchFamily="34" charset="0"/>
              </a:rPr>
              <a:t>fake seeds</a:t>
            </a:r>
            <a:endParaRPr lang="en-US" sz="3600" dirty="0">
              <a:latin typeface="Arial Narrow" panose="020B0606020202030204" pitchFamily="34" charset="0"/>
            </a:endParaRPr>
          </a:p>
          <a:p>
            <a:pPr marL="974725" lvl="1" indent="-517525">
              <a:spcBef>
                <a:spcPts val="900"/>
              </a:spcBef>
              <a:buSzPct val="85000"/>
              <a:buFont typeface="Wingdings" panose="05000000000000000000" pitchFamily="2" charset="2"/>
              <a:buChar char="q"/>
            </a:pPr>
            <a:r>
              <a:rPr lang="en-GB" sz="3600" dirty="0">
                <a:latin typeface="Arial Narrow" panose="020B0606020202030204" pitchFamily="34" charset="0"/>
              </a:rPr>
              <a:t>counterfeit seeds</a:t>
            </a:r>
            <a:endParaRPr lang="en-US" sz="3600" dirty="0">
              <a:latin typeface="Arial Narrow" panose="020B0606020202030204" pitchFamily="34" charset="0"/>
            </a:endParaRPr>
          </a:p>
          <a:p>
            <a:pPr marL="974725" lvl="1" indent="-517525">
              <a:spcBef>
                <a:spcPts val="900"/>
              </a:spcBef>
              <a:buSzPct val="85000"/>
              <a:buFont typeface="Wingdings" panose="05000000000000000000" pitchFamily="2" charset="2"/>
              <a:buChar char="q"/>
            </a:pPr>
            <a:r>
              <a:rPr lang="en-GB" sz="3600" dirty="0">
                <a:latin typeface="Arial Narrow" panose="020B0606020202030204" pitchFamily="34" charset="0"/>
              </a:rPr>
              <a:t>intellectual property infringement </a:t>
            </a:r>
            <a:endParaRPr lang="en-US" sz="3600" dirty="0">
              <a:latin typeface="Arial Narrow" panose="020B0606020202030204" pitchFamily="34" charset="0"/>
            </a:endParaRPr>
          </a:p>
          <a:p>
            <a:pPr marL="974725" lvl="1" indent="-517525">
              <a:spcBef>
                <a:spcPts val="900"/>
              </a:spcBef>
              <a:buSzPct val="85000"/>
              <a:buFont typeface="Wingdings" panose="05000000000000000000" pitchFamily="2" charset="2"/>
              <a:buChar char="q"/>
            </a:pPr>
            <a:r>
              <a:rPr lang="en-GB" sz="3600" dirty="0">
                <a:latin typeface="Arial Narrow" panose="020B0606020202030204" pitchFamily="34" charset="0"/>
              </a:rPr>
              <a:t>regulatory offenses </a:t>
            </a:r>
            <a:endParaRPr lang="en-US" sz="3600" dirty="0">
              <a:latin typeface="Arial Narrow" panose="020B0606020202030204" pitchFamily="34" charset="0"/>
            </a:endParaRPr>
          </a:p>
          <a:p>
            <a:pPr marL="974725" lvl="1" indent="-517525">
              <a:spcBef>
                <a:spcPts val="900"/>
              </a:spcBef>
              <a:buSzPct val="85000"/>
              <a:buFont typeface="Wingdings" panose="05000000000000000000" pitchFamily="2" charset="2"/>
              <a:buChar char="q"/>
            </a:pPr>
            <a:r>
              <a:rPr lang="en-GB" sz="3600" dirty="0">
                <a:latin typeface="Arial Narrow" panose="020B0606020202030204" pitchFamily="34" charset="0"/>
              </a:rPr>
              <a:t>trade secret theft</a:t>
            </a:r>
          </a:p>
          <a:p>
            <a:pPr marL="974725" lvl="1" indent="-517525">
              <a:spcBef>
                <a:spcPts val="900"/>
              </a:spcBef>
              <a:buSzPct val="85000"/>
              <a:buFont typeface="Wingdings" panose="05000000000000000000" pitchFamily="2" charset="2"/>
              <a:buChar char="q"/>
            </a:pPr>
            <a:r>
              <a:rPr lang="en-GB" sz="3600" dirty="0">
                <a:latin typeface="Arial Narrow" panose="020B0606020202030204" pitchFamily="34" charset="0"/>
              </a:rPr>
              <a:t>fraudulent labelling </a:t>
            </a:r>
            <a:endParaRPr lang="en-US" sz="3600" dirty="0">
              <a:latin typeface="Arial Narrow" panose="020B0606020202030204" pitchFamily="34" charset="0"/>
            </a:endParaRPr>
          </a:p>
          <a:p>
            <a:pPr marL="974725" lvl="1" indent="-517525">
              <a:spcBef>
                <a:spcPts val="900"/>
              </a:spcBef>
              <a:buSzPct val="85000"/>
              <a:buFont typeface="Wingdings" panose="05000000000000000000" pitchFamily="2" charset="2"/>
              <a:buChar char="q"/>
            </a:pPr>
            <a:r>
              <a:rPr lang="en-GB" sz="3600" dirty="0">
                <a:latin typeface="Arial Narrow" panose="020B0606020202030204" pitchFamily="34" charset="0"/>
              </a:rPr>
              <a:t>trademark infringement</a:t>
            </a:r>
            <a:endParaRPr lang="en-US" sz="36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739A5C-2357-7E4B-9876-59EA8AA92028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35360" y="260648"/>
            <a:ext cx="11188303" cy="575345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r>
              <a:rPr lang="en-US" sz="3600" b="1" dirty="0">
                <a:latin typeface="Arial Narrow" panose="020B0606020202030204" pitchFamily="34" charset="0"/>
              </a:rPr>
              <a:t>Process and Chronology for the ISF ISP Initiative</a:t>
            </a:r>
          </a:p>
        </p:txBody>
      </p:sp>
      <p:sp>
        <p:nvSpPr>
          <p:cNvPr id="6" name="Arrow: Pentagon 5"/>
          <p:cNvSpPr/>
          <p:nvPr/>
        </p:nvSpPr>
        <p:spPr>
          <a:xfrm>
            <a:off x="479376" y="1385481"/>
            <a:ext cx="1872208" cy="2376264"/>
          </a:xfrm>
          <a:prstGeom prst="homePlate">
            <a:avLst>
              <a:gd name="adj" fmla="val 18944"/>
            </a:avLst>
          </a:prstGeom>
          <a:solidFill>
            <a:srgbClr val="0033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ISF</a:t>
            </a:r>
            <a:b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Working</a:t>
            </a:r>
            <a:b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Group 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formed on</a:t>
            </a:r>
            <a:b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Illegal Seed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Practices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6024" y="3977769"/>
            <a:ext cx="22075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u="sng" dirty="0">
                <a:latin typeface="Arial Narrow" panose="020B0606020202030204" pitchFamily="34" charset="0"/>
              </a:rPr>
              <a:t>Chair</a:t>
            </a:r>
          </a:p>
          <a:p>
            <a:pPr algn="ctr"/>
            <a:r>
              <a:rPr lang="en-US" sz="2000" b="1" i="1" dirty="0">
                <a:latin typeface="Arial Narrow" panose="020B0606020202030204" pitchFamily="34" charset="0"/>
              </a:rPr>
              <a:t>Antonio Villarroel</a:t>
            </a:r>
          </a:p>
          <a:p>
            <a:pPr algn="ctr"/>
            <a:r>
              <a:rPr lang="en-US" sz="2000" b="1" i="1" dirty="0">
                <a:latin typeface="Arial Narrow" panose="020B0606020202030204" pitchFamily="34" charset="0"/>
              </a:rPr>
              <a:t>Bordeaux, FR</a:t>
            </a:r>
          </a:p>
          <a:p>
            <a:pPr algn="ctr"/>
            <a:r>
              <a:rPr lang="en-US" sz="2000" b="1" i="1" dirty="0">
                <a:latin typeface="Arial Narrow" panose="020B0606020202030204" pitchFamily="34" charset="0"/>
              </a:rPr>
              <a:t>October 2016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03712" y="1923797"/>
            <a:ext cx="74832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u="sng" dirty="0">
                <a:latin typeface="Arial Narrow" panose="020B0606020202030204" pitchFamily="34" charset="0"/>
              </a:rPr>
              <a:t>Goal</a:t>
            </a:r>
            <a:r>
              <a:rPr lang="en-US" sz="3600" b="1" dirty="0">
                <a:latin typeface="Arial Narrow" panose="020B0606020202030204" pitchFamily="34" charset="0"/>
              </a:rPr>
              <a:t>: Stimulate greater global attention </a:t>
            </a:r>
          </a:p>
          <a:p>
            <a:pPr algn="ctr">
              <a:lnSpc>
                <a:spcPct val="150000"/>
              </a:lnSpc>
            </a:pPr>
            <a:r>
              <a:rPr lang="en-US" sz="3600" b="1" dirty="0">
                <a:latin typeface="Arial Narrow" panose="020B0606020202030204" pitchFamily="34" charset="0"/>
              </a:rPr>
              <a:t>and commitment for enforcement</a:t>
            </a:r>
          </a:p>
          <a:p>
            <a:pPr algn="ctr">
              <a:lnSpc>
                <a:spcPct val="150000"/>
              </a:lnSpc>
            </a:pPr>
            <a:r>
              <a:rPr lang="en-US" sz="3600" b="1" dirty="0">
                <a:latin typeface="Arial Narrow" panose="020B0606020202030204" pitchFamily="34" charset="0"/>
              </a:rPr>
              <a:t> against illegal seed practices. </a:t>
            </a:r>
          </a:p>
        </p:txBody>
      </p:sp>
    </p:spTree>
    <p:extLst>
      <p:ext uri="{BB962C8B-B14F-4D97-AF65-F5344CB8AC3E}">
        <p14:creationId xmlns:p14="http://schemas.microsoft.com/office/powerpoint/2010/main" val="1819524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Espace réservé du contenu 2"/>
          <p:cNvSpPr>
            <a:spLocks noGrp="1"/>
          </p:cNvSpPr>
          <p:nvPr>
            <p:ph idx="1"/>
          </p:nvPr>
        </p:nvSpPr>
        <p:spPr>
          <a:xfrm>
            <a:off x="472830" y="1124744"/>
            <a:ext cx="11311802" cy="4824537"/>
          </a:xfrm>
        </p:spPr>
        <p:txBody>
          <a:bodyPr/>
          <a:lstStyle/>
          <a:p>
            <a:pPr marL="0" indent="0"/>
            <a:r>
              <a:rPr lang="en-GB" altLang="en-US" sz="3200" b="1" dirty="0">
                <a:latin typeface="Arial Narrow" panose="020B0606020202030204" pitchFamily="34" charset="0"/>
                <a:ea typeface="MS PGothic" charset="-128"/>
              </a:rPr>
              <a:t>ISF and its Members will</a:t>
            </a:r>
            <a:r>
              <a:rPr lang="en-GB" altLang="en-US" sz="3200" dirty="0">
                <a:latin typeface="Arial Narrow" panose="020B0606020202030204" pitchFamily="34" charset="0"/>
                <a:ea typeface="MS PGothic" charset="-128"/>
              </a:rPr>
              <a:t>: </a:t>
            </a:r>
          </a:p>
          <a:p>
            <a:pPr marL="457200" indent="-457200">
              <a:lnSpc>
                <a:spcPts val="4200"/>
              </a:lnSpc>
              <a:spcBef>
                <a:spcPts val="2000"/>
              </a:spcBef>
              <a:buClrTx/>
              <a:buFont typeface="Wingdings" panose="05000000000000000000" pitchFamily="2" charset="2"/>
              <a:buChar char="§"/>
            </a:pPr>
            <a:r>
              <a:rPr lang="en-GB" altLang="en-US" sz="3000" dirty="0">
                <a:latin typeface="Arial Narrow" panose="020B0606020202030204" pitchFamily="34" charset="0"/>
                <a:ea typeface="MS PGothic" charset="-128"/>
              </a:rPr>
              <a:t>Engage with partners, gov’t. officials and farmers to fight against ISP. </a:t>
            </a:r>
          </a:p>
          <a:p>
            <a:pPr marL="457200" indent="-457200">
              <a:lnSpc>
                <a:spcPts val="4200"/>
              </a:lnSpc>
              <a:spcBef>
                <a:spcPts val="2000"/>
              </a:spcBef>
              <a:buClrTx/>
              <a:buFont typeface="Wingdings" panose="05000000000000000000" pitchFamily="2" charset="2"/>
              <a:buChar char="§"/>
            </a:pPr>
            <a:r>
              <a:rPr lang="en-GB" altLang="en-US" sz="3000" dirty="0">
                <a:latin typeface="Arial Narrow" panose="020B0606020202030204" pitchFamily="34" charset="0"/>
                <a:ea typeface="MS PGothic" charset="-128"/>
              </a:rPr>
              <a:t>Pursue effective laws and successful enforcement against all forms </a:t>
            </a:r>
            <a:br>
              <a:rPr lang="en-GB" altLang="en-US" sz="3000" dirty="0">
                <a:latin typeface="Arial Narrow" panose="020B0606020202030204" pitchFamily="34" charset="0"/>
                <a:ea typeface="MS PGothic" charset="-128"/>
              </a:rPr>
            </a:br>
            <a:r>
              <a:rPr lang="en-GB" altLang="en-US" sz="3000" dirty="0">
                <a:latin typeface="Arial Narrow" panose="020B0606020202030204" pitchFamily="34" charset="0"/>
                <a:ea typeface="MS PGothic" charset="-128"/>
              </a:rPr>
              <a:t>of ISP to deter seed counterfeiters and ongoing illegal seed practices.    </a:t>
            </a:r>
          </a:p>
          <a:p>
            <a:pPr marL="457200" indent="-457200">
              <a:lnSpc>
                <a:spcPts val="4200"/>
              </a:lnSpc>
              <a:spcBef>
                <a:spcPts val="2000"/>
              </a:spcBef>
              <a:buClrTx/>
              <a:buFont typeface="Wingdings" panose="05000000000000000000" pitchFamily="2" charset="2"/>
              <a:buChar char="§"/>
            </a:pPr>
            <a:r>
              <a:rPr lang="en-GB" altLang="en-US" sz="3000" dirty="0">
                <a:latin typeface="Arial Narrow" panose="020B0606020202030204" pitchFamily="34" charset="0"/>
                <a:ea typeface="MS PGothic" charset="-128"/>
              </a:rPr>
              <a:t>Seek a predictable business environment where strong legal protection stimulates a vibrant local seed industry to promote agricultural productivity and sustainability. </a:t>
            </a:r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fld id="{149263EA-8102-9441-8F67-92A7317F32F7}" type="slidenum">
              <a:rPr lang="en-US" altLang="en-US">
                <a:solidFill>
                  <a:srgbClr val="898989"/>
                </a:solidFill>
              </a:rPr>
              <a:pPr/>
              <a:t>4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360" y="260648"/>
            <a:ext cx="11188303" cy="575345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r>
              <a:rPr lang="en-US" sz="3600" b="1" dirty="0">
                <a:latin typeface="Arial Narrow" panose="020B0606020202030204" pitchFamily="34" charset="0"/>
              </a:rPr>
              <a:t>Key Objectives for the ISF ISP Initiative</a:t>
            </a:r>
          </a:p>
        </p:txBody>
      </p:sp>
    </p:spTree>
    <p:extLst>
      <p:ext uri="{BB962C8B-B14F-4D97-AF65-F5344CB8AC3E}">
        <p14:creationId xmlns:p14="http://schemas.microsoft.com/office/powerpoint/2010/main" val="3961599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739A5C-2357-7E4B-9876-59EA8AA92028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35360" y="260648"/>
            <a:ext cx="11188303" cy="575345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r>
              <a:rPr lang="en-US" sz="3600" b="1" dirty="0">
                <a:latin typeface="Arial Narrow" panose="020B0606020202030204" pitchFamily="34" charset="0"/>
              </a:rPr>
              <a:t>Process and Chronology for the ISF ISP Initiative</a:t>
            </a:r>
          </a:p>
        </p:txBody>
      </p:sp>
      <p:sp>
        <p:nvSpPr>
          <p:cNvPr id="6" name="Arrow: Pentagon 5"/>
          <p:cNvSpPr/>
          <p:nvPr/>
        </p:nvSpPr>
        <p:spPr>
          <a:xfrm>
            <a:off x="479376" y="1385481"/>
            <a:ext cx="1872208" cy="2376264"/>
          </a:xfrm>
          <a:prstGeom prst="homePlate">
            <a:avLst>
              <a:gd name="adj" fmla="val 18944"/>
            </a:avLst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ISF</a:t>
            </a:r>
            <a:b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Working</a:t>
            </a:r>
            <a:b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Group </a:t>
            </a:r>
          </a:p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formed on</a:t>
            </a:r>
            <a:b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Illegal Seed</a:t>
            </a:r>
          </a:p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Practices</a:t>
            </a:r>
          </a:p>
        </p:txBody>
      </p:sp>
      <p:sp>
        <p:nvSpPr>
          <p:cNvPr id="7" name="Arrow: Pentagon 6"/>
          <p:cNvSpPr/>
          <p:nvPr/>
        </p:nvSpPr>
        <p:spPr>
          <a:xfrm>
            <a:off x="2860694" y="1385481"/>
            <a:ext cx="1872208" cy="2376264"/>
          </a:xfrm>
          <a:prstGeom prst="homePlate">
            <a:avLst>
              <a:gd name="adj" fmla="val 18944"/>
            </a:avLst>
          </a:prstGeom>
          <a:solidFill>
            <a:srgbClr val="0033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ISF Members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surveyed for</a:t>
            </a:r>
            <a:b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ISP cases,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data and views.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6024" y="3977769"/>
            <a:ext cx="22075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u="sn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Chair</a:t>
            </a:r>
          </a:p>
          <a:p>
            <a:pPr algn="ctr"/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Antonio Villarroel</a:t>
            </a:r>
          </a:p>
          <a:p>
            <a:pPr algn="ctr"/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Bordeaux, FR</a:t>
            </a:r>
          </a:p>
          <a:p>
            <a:pPr algn="ctr"/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October 2016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28170" y="3977769"/>
            <a:ext cx="20047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Arial Narrow" panose="020B0606020202030204" pitchFamily="34" charset="0"/>
              </a:rPr>
              <a:t>e-survey</a:t>
            </a:r>
          </a:p>
          <a:p>
            <a:pPr algn="ctr"/>
            <a:r>
              <a:rPr lang="en-US" sz="2000" b="1" i="1" dirty="0">
                <a:latin typeface="Arial Narrow" panose="020B0606020202030204" pitchFamily="34" charset="0"/>
              </a:rPr>
              <a:t>completed</a:t>
            </a:r>
            <a:br>
              <a:rPr lang="en-US" sz="2000" b="1" i="1" dirty="0">
                <a:latin typeface="Arial Narrow" panose="020B0606020202030204" pitchFamily="34" charset="0"/>
              </a:rPr>
            </a:br>
            <a:r>
              <a:rPr lang="en-US" sz="2000" b="1" i="1" dirty="0">
                <a:latin typeface="Arial Narrow" panose="020B0606020202030204" pitchFamily="34" charset="0"/>
              </a:rPr>
              <a:t>February 2017</a:t>
            </a:r>
          </a:p>
        </p:txBody>
      </p:sp>
    </p:spTree>
    <p:extLst>
      <p:ext uri="{BB962C8B-B14F-4D97-AF65-F5344CB8AC3E}">
        <p14:creationId xmlns:p14="http://schemas.microsoft.com/office/powerpoint/2010/main" val="1107325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50863" y="1340768"/>
            <a:ext cx="10972800" cy="4747741"/>
          </a:xfrm>
        </p:spPr>
        <p:txBody>
          <a:bodyPr/>
          <a:lstStyle/>
          <a:p>
            <a:pPr marL="323850" indent="-323850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GB" altLang="en-US" sz="3000" dirty="0">
                <a:latin typeface="Arial Narrow" panose="020B0606020202030204" pitchFamily="34" charset="0"/>
                <a:ea typeface="MS PGothic" charset="-128"/>
              </a:rPr>
              <a:t>ISF members in countries worldwide are concerned about ISP.</a:t>
            </a:r>
          </a:p>
          <a:p>
            <a:pPr marL="323850" indent="-323850">
              <a:spcBef>
                <a:spcPts val="1200"/>
              </a:spcBef>
              <a:spcAft>
                <a:spcPts val="0"/>
              </a:spcAft>
              <a:buFont typeface="Arial" charset="0"/>
              <a:buChar char="•"/>
            </a:pPr>
            <a:r>
              <a:rPr lang="en-GB" altLang="en-US" sz="3000" dirty="0">
                <a:latin typeface="Arial Narrow" panose="020B0606020202030204" pitchFamily="34" charset="0"/>
                <a:ea typeface="MS PGothic" charset="-128"/>
              </a:rPr>
              <a:t>Great diversity and magnitude of ISP by country and crop</a:t>
            </a:r>
          </a:p>
          <a:p>
            <a:pPr marL="323850" indent="-323850">
              <a:spcBef>
                <a:spcPts val="1200"/>
              </a:spcBef>
              <a:spcAft>
                <a:spcPts val="0"/>
              </a:spcAft>
              <a:buFont typeface="Arial" charset="0"/>
              <a:buChar char="•"/>
            </a:pPr>
            <a:r>
              <a:rPr lang="en-GB" altLang="en-US" sz="3000" dirty="0">
                <a:latin typeface="Arial Narrow" panose="020B0606020202030204" pitchFamily="34" charset="0"/>
                <a:ea typeface="MS PGothic" charset="-128"/>
              </a:rPr>
              <a:t>Most frequent Illegal Seed Practices:</a:t>
            </a:r>
          </a:p>
          <a:p>
            <a:pPr marL="838200" lvl="2" indent="-323850">
              <a:spcBef>
                <a:spcPts val="900"/>
              </a:spcBef>
              <a:spcAft>
                <a:spcPts val="0"/>
              </a:spcAft>
            </a:pPr>
            <a:r>
              <a:rPr lang="en-GB" sz="2800" dirty="0">
                <a:latin typeface="Arial Narrow" panose="020B0606020202030204" pitchFamily="34" charset="0"/>
                <a:ea typeface="MS PGothic" charset="-128"/>
              </a:rPr>
              <a:t>Reproduction and marketing of PVP or patented seed (hybrid and OPV’s)</a:t>
            </a:r>
          </a:p>
          <a:p>
            <a:pPr marL="838200" lvl="2" indent="-323850">
              <a:spcBef>
                <a:spcPts val="900"/>
              </a:spcBef>
              <a:spcAft>
                <a:spcPts val="0"/>
              </a:spcAft>
            </a:pPr>
            <a:r>
              <a:rPr lang="en-GB" sz="2800" dirty="0">
                <a:latin typeface="Arial Narrow" panose="020B0606020202030204" pitchFamily="34" charset="0"/>
              </a:rPr>
              <a:t>Vegetative propagation of hybrids (e.g., tomatoes)</a:t>
            </a:r>
          </a:p>
          <a:p>
            <a:pPr marL="838200" lvl="2" indent="-323850">
              <a:spcBef>
                <a:spcPts val="900"/>
              </a:spcBef>
              <a:spcAft>
                <a:spcPts val="0"/>
              </a:spcAft>
            </a:pPr>
            <a:r>
              <a:rPr lang="en-GB" sz="2800" dirty="0">
                <a:latin typeface="Arial Narrow" panose="020B0606020202030204" pitchFamily="34" charset="0"/>
              </a:rPr>
              <a:t>Non-declaration / misuse of farm-saved seeds</a:t>
            </a:r>
          </a:p>
          <a:p>
            <a:pPr marL="838200" lvl="2" indent="-323850">
              <a:spcBef>
                <a:spcPts val="900"/>
              </a:spcBef>
              <a:spcAft>
                <a:spcPts val="0"/>
              </a:spcAft>
            </a:pPr>
            <a:r>
              <a:rPr lang="en-GB" sz="2800" dirty="0">
                <a:latin typeface="Arial Narrow" panose="020B0606020202030204" pitchFamily="34" charset="0"/>
              </a:rPr>
              <a:t>Fraudulent labelling of varieties and/or / misuse of variety denomination</a:t>
            </a:r>
          </a:p>
          <a:p>
            <a:pPr marL="838200" lvl="2" indent="-323850">
              <a:spcBef>
                <a:spcPts val="900"/>
              </a:spcBef>
              <a:spcAft>
                <a:spcPts val="0"/>
              </a:spcAft>
            </a:pPr>
            <a:r>
              <a:rPr lang="en-GB" sz="2800" dirty="0">
                <a:latin typeface="Arial Narrow" panose="020B0606020202030204" pitchFamily="34" charset="0"/>
              </a:rPr>
              <a:t>Misrepresentation of seed discards and grain as elite planting seed</a:t>
            </a:r>
            <a:br>
              <a:rPr lang="en-GB" sz="2800" dirty="0">
                <a:latin typeface="Arial Narrow" panose="020B0606020202030204" pitchFamily="34" charset="0"/>
              </a:rPr>
            </a:br>
            <a:endParaRPr lang="en-GB" altLang="en-US" sz="2800" dirty="0">
              <a:latin typeface="Arial Narrow" panose="020B0606020202030204" pitchFamily="34" charset="0"/>
              <a:ea typeface="MS PGothic" charset="-128"/>
            </a:endParaRPr>
          </a:p>
          <a:p>
            <a:pPr marL="628650" lvl="1" indent="-323850"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endParaRPr lang="en-GB" altLang="en-US" sz="1600" dirty="0">
              <a:latin typeface="Arial Narrow" panose="020B0606020202030204" pitchFamily="34" charset="0"/>
              <a:ea typeface="MS PGothic" charset="-128"/>
            </a:endParaRPr>
          </a:p>
          <a:p>
            <a:pPr marL="323850" indent="-323850">
              <a:spcBef>
                <a:spcPts val="0"/>
              </a:spcBef>
              <a:spcAft>
                <a:spcPts val="600"/>
              </a:spcAft>
            </a:pPr>
            <a:endParaRPr lang="en-GB" altLang="en-US" sz="1800" dirty="0">
              <a:latin typeface="Arial Narrow" panose="020B0606020202030204" pitchFamily="34" charset="0"/>
              <a:ea typeface="MS PGothic" charset="-128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fld id="{81AD67D9-18AF-C441-94FD-705B70FCA622}" type="slidenum">
              <a:rPr lang="en-US" altLang="en-US">
                <a:solidFill>
                  <a:srgbClr val="898989"/>
                </a:solidFill>
              </a:rPr>
              <a:pPr/>
              <a:t>6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6681" y="260648"/>
            <a:ext cx="11188303" cy="575345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r>
              <a:rPr lang="en-US" sz="3600" b="1" dirty="0">
                <a:latin typeface="Arial Narrow" panose="020B0606020202030204" pitchFamily="34" charset="0"/>
              </a:rPr>
              <a:t>Illegal Seed Practices – Survey Results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739A5C-2357-7E4B-9876-59EA8AA92028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35360" y="260648"/>
            <a:ext cx="11188303" cy="575345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r>
              <a:rPr lang="en-US" sz="3600" b="1" dirty="0">
                <a:latin typeface="Arial Narrow" panose="020B0606020202030204" pitchFamily="34" charset="0"/>
              </a:rPr>
              <a:t>Process and Chronology for the ISF ISP Initiative</a:t>
            </a:r>
          </a:p>
        </p:txBody>
      </p:sp>
      <p:sp>
        <p:nvSpPr>
          <p:cNvPr id="6" name="Arrow: Pentagon 5"/>
          <p:cNvSpPr/>
          <p:nvPr/>
        </p:nvSpPr>
        <p:spPr>
          <a:xfrm>
            <a:off x="479376" y="1385481"/>
            <a:ext cx="1872208" cy="2376264"/>
          </a:xfrm>
          <a:prstGeom prst="homePlate">
            <a:avLst>
              <a:gd name="adj" fmla="val 18944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ISF</a:t>
            </a:r>
            <a:b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Working</a:t>
            </a:r>
            <a:b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Group </a:t>
            </a:r>
          </a:p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formed on</a:t>
            </a:r>
            <a:b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Illegal Seed</a:t>
            </a:r>
          </a:p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Practices</a:t>
            </a:r>
          </a:p>
        </p:txBody>
      </p:sp>
      <p:sp>
        <p:nvSpPr>
          <p:cNvPr id="7" name="Arrow: Pentagon 6"/>
          <p:cNvSpPr/>
          <p:nvPr/>
        </p:nvSpPr>
        <p:spPr>
          <a:xfrm>
            <a:off x="2860694" y="1385481"/>
            <a:ext cx="1872208" cy="2376264"/>
          </a:xfrm>
          <a:prstGeom prst="homePlate">
            <a:avLst>
              <a:gd name="adj" fmla="val 18944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ISF Members</a:t>
            </a:r>
          </a:p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surveyed for</a:t>
            </a:r>
            <a:b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ISP cases,</a:t>
            </a:r>
          </a:p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data and views.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6024" y="3977769"/>
            <a:ext cx="2207568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u="sn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Chair</a:t>
            </a:r>
          </a:p>
          <a:p>
            <a:pPr algn="ctr"/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Antonio Villarroel</a:t>
            </a:r>
          </a:p>
          <a:p>
            <a:pPr algn="ctr"/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Bordeaux, FR</a:t>
            </a:r>
          </a:p>
          <a:p>
            <a:pPr algn="ctr"/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October 2016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28170" y="3977769"/>
            <a:ext cx="2004732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e-survey</a:t>
            </a:r>
          </a:p>
          <a:p>
            <a:pPr algn="ctr"/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completed</a:t>
            </a:r>
            <a:b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February 2017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86760" y="1253172"/>
            <a:ext cx="6075734" cy="3760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u="sng" dirty="0">
                <a:latin typeface="Arial Narrow" panose="020B0606020202030204" pitchFamily="34" charset="0"/>
              </a:rPr>
              <a:t>March 2017 ISF Committee Session</a:t>
            </a:r>
          </a:p>
          <a:p>
            <a:pPr>
              <a:spcBef>
                <a:spcPts val="1400"/>
              </a:spcBef>
            </a:pPr>
            <a:r>
              <a:rPr lang="en-US" sz="3000" i="1" dirty="0">
                <a:latin typeface="Arial Narrow" panose="020B0606020202030204" pitchFamily="34" charset="0"/>
              </a:rPr>
              <a:t>ISP WG to draft a general statement </a:t>
            </a:r>
          </a:p>
          <a:p>
            <a:pPr>
              <a:spcBef>
                <a:spcPts val="1400"/>
              </a:spcBef>
            </a:pPr>
            <a:r>
              <a:rPr lang="en-US" sz="3000" i="1" dirty="0">
                <a:latin typeface="Arial Narrow" panose="020B0606020202030204" pitchFamily="34" charset="0"/>
              </a:rPr>
              <a:t>specifying the focus of the ISP effort,</a:t>
            </a:r>
          </a:p>
          <a:p>
            <a:pPr>
              <a:spcBef>
                <a:spcPts val="1400"/>
              </a:spcBef>
            </a:pPr>
            <a:r>
              <a:rPr lang="en-US" sz="3000" i="1" dirty="0">
                <a:latin typeface="Arial Narrow" panose="020B0606020202030204" pitchFamily="34" charset="0"/>
              </a:rPr>
              <a:t>including threats from counterfeit </a:t>
            </a:r>
          </a:p>
          <a:p>
            <a:pPr>
              <a:spcBef>
                <a:spcPts val="1400"/>
              </a:spcBef>
            </a:pPr>
            <a:r>
              <a:rPr lang="en-US" sz="3000" i="1" dirty="0">
                <a:latin typeface="Arial Narrow" panose="020B0606020202030204" pitchFamily="34" charset="0"/>
              </a:rPr>
              <a:t>and other illegal seed practices.</a:t>
            </a:r>
          </a:p>
          <a:p>
            <a:pPr>
              <a:spcBef>
                <a:spcPts val="1400"/>
              </a:spcBef>
            </a:pPr>
            <a:r>
              <a:rPr lang="en-US" sz="3000" i="1" dirty="0">
                <a:latin typeface="Arial Narrow" panose="020B0606020202030204" pitchFamily="34" charset="0"/>
              </a:rPr>
              <a:t>Will not include biotech.</a:t>
            </a:r>
          </a:p>
        </p:txBody>
      </p:sp>
    </p:spTree>
    <p:extLst>
      <p:ext uri="{BB962C8B-B14F-4D97-AF65-F5344CB8AC3E}">
        <p14:creationId xmlns:p14="http://schemas.microsoft.com/office/powerpoint/2010/main" val="1573274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739A5C-2357-7E4B-9876-59EA8AA92028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35360" y="260648"/>
            <a:ext cx="11188303" cy="575345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r>
              <a:rPr lang="en-US" sz="3600" b="1" dirty="0">
                <a:latin typeface="Arial Narrow" panose="020B0606020202030204" pitchFamily="34" charset="0"/>
              </a:rPr>
              <a:t>Process and Chronology for the ISF ISP Initiative</a:t>
            </a:r>
          </a:p>
        </p:txBody>
      </p:sp>
      <p:sp>
        <p:nvSpPr>
          <p:cNvPr id="6" name="Arrow: Pentagon 5"/>
          <p:cNvSpPr/>
          <p:nvPr/>
        </p:nvSpPr>
        <p:spPr>
          <a:xfrm>
            <a:off x="479376" y="1385481"/>
            <a:ext cx="1872208" cy="2376264"/>
          </a:xfrm>
          <a:prstGeom prst="homePlate">
            <a:avLst>
              <a:gd name="adj" fmla="val 18944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ISF</a:t>
            </a:r>
            <a:b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Working</a:t>
            </a:r>
            <a:b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Group </a:t>
            </a:r>
          </a:p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formed on</a:t>
            </a:r>
            <a:b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Illegal Seed</a:t>
            </a:r>
          </a:p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Practices</a:t>
            </a:r>
          </a:p>
        </p:txBody>
      </p:sp>
      <p:sp>
        <p:nvSpPr>
          <p:cNvPr id="7" name="Arrow: Pentagon 6"/>
          <p:cNvSpPr/>
          <p:nvPr/>
        </p:nvSpPr>
        <p:spPr>
          <a:xfrm>
            <a:off x="2860694" y="1385481"/>
            <a:ext cx="1872208" cy="2376264"/>
          </a:xfrm>
          <a:prstGeom prst="homePlate">
            <a:avLst>
              <a:gd name="adj" fmla="val 18944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ISF Members</a:t>
            </a:r>
          </a:p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surveyed for</a:t>
            </a:r>
            <a:b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ISP cases,</a:t>
            </a:r>
          </a:p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data and views.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31904" y="3977769"/>
            <a:ext cx="1512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Arial Narrow" panose="020B0606020202030204" pitchFamily="34" charset="0"/>
              </a:rPr>
              <a:t>Reviewed </a:t>
            </a:r>
            <a:br>
              <a:rPr lang="en-US" sz="2000" b="1" i="1" dirty="0">
                <a:latin typeface="Arial Narrow" panose="020B0606020202030204" pitchFamily="34" charset="0"/>
              </a:rPr>
            </a:br>
            <a:r>
              <a:rPr lang="en-US" sz="2000" b="1" i="1" dirty="0">
                <a:latin typeface="Arial Narrow" panose="020B0606020202030204" pitchFamily="34" charset="0"/>
              </a:rPr>
              <a:t>&amp; approved</a:t>
            </a:r>
            <a:br>
              <a:rPr lang="en-US" sz="2000" b="1" i="1" dirty="0">
                <a:latin typeface="Arial Narrow" panose="020B0606020202030204" pitchFamily="34" charset="0"/>
              </a:rPr>
            </a:br>
            <a:r>
              <a:rPr lang="en-US" sz="2000" b="1" i="1" dirty="0">
                <a:latin typeface="Arial Narrow" panose="020B0606020202030204" pitchFamily="34" charset="0"/>
              </a:rPr>
              <a:t>in Montreal</a:t>
            </a:r>
          </a:p>
          <a:p>
            <a:pPr algn="ctr"/>
            <a:r>
              <a:rPr lang="en-US" sz="2000" b="1" i="1" dirty="0">
                <a:latin typeface="Arial Narrow" panose="020B0606020202030204" pitchFamily="34" charset="0"/>
              </a:rPr>
              <a:t>October 2017</a:t>
            </a:r>
          </a:p>
        </p:txBody>
      </p:sp>
      <p:sp>
        <p:nvSpPr>
          <p:cNvPr id="14" name="Arrow: Pentagon 13"/>
          <p:cNvSpPr/>
          <p:nvPr/>
        </p:nvSpPr>
        <p:spPr>
          <a:xfrm>
            <a:off x="5242012" y="1385481"/>
            <a:ext cx="1872208" cy="2376264"/>
          </a:xfrm>
          <a:prstGeom prst="homePlate">
            <a:avLst>
              <a:gd name="adj" fmla="val 18944"/>
            </a:avLst>
          </a:prstGeom>
          <a:solidFill>
            <a:srgbClr val="0033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ISF</a:t>
            </a:r>
            <a:b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General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Statement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on ISP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prepared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6024" y="3977769"/>
            <a:ext cx="2207568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u="sn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Chair</a:t>
            </a:r>
          </a:p>
          <a:p>
            <a:pPr algn="ctr"/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Antonio Villarroel</a:t>
            </a:r>
          </a:p>
          <a:p>
            <a:pPr algn="ctr"/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Bordeaux, FR</a:t>
            </a:r>
          </a:p>
          <a:p>
            <a:pPr algn="ctr"/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October 2016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28170" y="3977769"/>
            <a:ext cx="2004732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e-survey</a:t>
            </a:r>
          </a:p>
          <a:p>
            <a:pPr algn="ctr"/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completed</a:t>
            </a:r>
            <a:b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000" b="1" i="1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February 2017</a:t>
            </a:r>
          </a:p>
        </p:txBody>
      </p:sp>
    </p:spTree>
    <p:extLst>
      <p:ext uri="{BB962C8B-B14F-4D97-AF65-F5344CB8AC3E}">
        <p14:creationId xmlns:p14="http://schemas.microsoft.com/office/powerpoint/2010/main" val="1876558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739A5C-2357-7E4B-9876-59EA8AA92028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35360" y="260648"/>
            <a:ext cx="11188303" cy="575345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r>
              <a:rPr lang="en-US" sz="3600" b="1" dirty="0">
                <a:latin typeface="Arial Narrow" panose="020B0606020202030204" pitchFamily="34" charset="0"/>
              </a:rPr>
              <a:t>Impacts of Illegal Seed Practices</a:t>
            </a:r>
            <a:endParaRPr lang="en-US" sz="3600" dirty="0">
              <a:latin typeface="Arial Narrow" panose="020B0606020202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99456" y="1321212"/>
            <a:ext cx="9937104" cy="4196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7525" indent="-517525">
              <a:spcBef>
                <a:spcPts val="3000"/>
              </a:spcBef>
              <a:spcAft>
                <a:spcPts val="0"/>
              </a:spcAft>
              <a:buSzPct val="88000"/>
              <a:buFont typeface="Wingdings" panose="05000000000000000000" pitchFamily="2" charset="2"/>
              <a:buChar char="q"/>
            </a:pPr>
            <a:r>
              <a:rPr lang="en-GB" sz="3200" b="1" dirty="0">
                <a:latin typeface="Arial Narrow" panose="020B0606020202030204" pitchFamily="34" charset="0"/>
              </a:rPr>
              <a:t>Mislead and exploit farmers</a:t>
            </a:r>
            <a:endParaRPr lang="en-US" sz="3200" b="1" dirty="0">
              <a:latin typeface="Arial Narrow" panose="020B0606020202030204" pitchFamily="34" charset="0"/>
            </a:endParaRPr>
          </a:p>
          <a:p>
            <a:pPr marL="517525" indent="-517525">
              <a:spcBef>
                <a:spcPts val="3000"/>
              </a:spcBef>
              <a:spcAft>
                <a:spcPts val="0"/>
              </a:spcAft>
              <a:buSzPct val="88000"/>
              <a:buFont typeface="Wingdings" panose="05000000000000000000" pitchFamily="2" charset="2"/>
              <a:buChar char="q"/>
            </a:pPr>
            <a:r>
              <a:rPr lang="en-GB" sz="3200" b="1" dirty="0">
                <a:latin typeface="Arial Narrow" panose="020B0606020202030204" pitchFamily="34" charset="0"/>
              </a:rPr>
              <a:t>Place farmer livelihoods and their families at risk</a:t>
            </a:r>
            <a:endParaRPr lang="en-US" sz="3200" b="1" dirty="0">
              <a:latin typeface="Arial Narrow" panose="020B0606020202030204" pitchFamily="34" charset="0"/>
            </a:endParaRPr>
          </a:p>
          <a:p>
            <a:pPr marL="517525" indent="-517525">
              <a:spcBef>
                <a:spcPts val="3000"/>
              </a:spcBef>
              <a:spcAft>
                <a:spcPts val="0"/>
              </a:spcAft>
              <a:buSzPct val="88000"/>
              <a:buFont typeface="Wingdings" panose="05000000000000000000" pitchFamily="2" charset="2"/>
              <a:buChar char="q"/>
            </a:pPr>
            <a:r>
              <a:rPr lang="en-GB" sz="3200" b="1" dirty="0">
                <a:latin typeface="Arial Narrow" panose="020B0606020202030204" pitchFamily="34" charset="0"/>
              </a:rPr>
              <a:t>Undermine sustainable food production &amp; food security</a:t>
            </a:r>
            <a:endParaRPr lang="en-US" sz="3200" b="1" dirty="0">
              <a:latin typeface="Arial Narrow" panose="020B0606020202030204" pitchFamily="34" charset="0"/>
            </a:endParaRPr>
          </a:p>
          <a:p>
            <a:pPr marL="517525" indent="-517525">
              <a:spcBef>
                <a:spcPts val="3000"/>
              </a:spcBef>
              <a:spcAft>
                <a:spcPts val="0"/>
              </a:spcAft>
              <a:buSzPct val="88000"/>
              <a:buFont typeface="Wingdings" panose="05000000000000000000" pitchFamily="2" charset="2"/>
              <a:buChar char="q"/>
            </a:pPr>
            <a:r>
              <a:rPr lang="en-GB" sz="3200" b="1" dirty="0">
                <a:latin typeface="Arial Narrow" panose="020B0606020202030204" pitchFamily="34" charset="0"/>
              </a:rPr>
              <a:t>Links to other criminal acts, e.g., tax evasion &amp; bribery </a:t>
            </a:r>
            <a:endParaRPr lang="en-US" sz="3200" b="1" dirty="0">
              <a:latin typeface="Arial Narrow" panose="020B0606020202030204" pitchFamily="34" charset="0"/>
            </a:endParaRPr>
          </a:p>
          <a:p>
            <a:pPr marL="517525" indent="-517525">
              <a:spcBef>
                <a:spcPts val="3000"/>
              </a:spcBef>
              <a:spcAft>
                <a:spcPts val="0"/>
              </a:spcAft>
              <a:buSzPct val="88000"/>
              <a:buFont typeface="Wingdings" panose="05000000000000000000" pitchFamily="2" charset="2"/>
              <a:buChar char="q"/>
            </a:pPr>
            <a:r>
              <a:rPr lang="en-GB" sz="3200" b="1" dirty="0">
                <a:latin typeface="Arial Narrow" panose="020B0606020202030204" pitchFamily="34" charset="0"/>
              </a:rPr>
              <a:t>Wide-ranging, negative impacts on society</a:t>
            </a:r>
            <a:endParaRPr lang="en-US" sz="32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13055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2016_PPT_Template_blank</Template>
  <TotalTime>2585</TotalTime>
  <Words>679</Words>
  <Application>Microsoft Office PowerPoint</Application>
  <PresentationFormat>Widescreen</PresentationFormat>
  <Paragraphs>209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MS PGothic</vt:lpstr>
      <vt:lpstr>MS PGothic</vt:lpstr>
      <vt:lpstr>Arial</vt:lpstr>
      <vt:lpstr>Arial Narrow</vt:lpstr>
      <vt:lpstr>Calibri</vt:lpstr>
      <vt:lpstr>Times New Roman</vt:lpstr>
      <vt:lpstr>Wingdings</vt:lpstr>
      <vt:lpstr>2_Office Theme</vt:lpstr>
      <vt:lpstr>3_Office Theme</vt:lpstr>
      <vt:lpstr>Update to the ASTA IPR Committee  on the ISF Illegal Seed Practices (ISP) Initiative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ISF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Szabolcs Ruthner</dc:creator>
  <cp:lastModifiedBy>Duesing, John</cp:lastModifiedBy>
  <cp:revision>231</cp:revision>
  <cp:lastPrinted>2017-12-02T20:47:07Z</cp:lastPrinted>
  <dcterms:created xsi:type="dcterms:W3CDTF">2017-03-03T10:50:00Z</dcterms:created>
  <dcterms:modified xsi:type="dcterms:W3CDTF">2017-12-05T22:52:02Z</dcterms:modified>
</cp:coreProperties>
</file>