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4.xml" ContentType="application/vnd.openxmlformats-officedocument.theme+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theme/theme5.xml" ContentType="application/vnd.openxmlformats-officedocument.theme+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theme/theme6.xml" ContentType="application/vnd.openxmlformats-officedocument.theme+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 id="2147483677" r:id="rId2"/>
    <p:sldMasterId id="2147483689" r:id="rId3"/>
    <p:sldMasterId id="2147483703" r:id="rId4"/>
    <p:sldMasterId id="2147483717" r:id="rId5"/>
    <p:sldMasterId id="2147483731" r:id="rId6"/>
    <p:sldMasterId id="2147483755" r:id="rId7"/>
  </p:sldMasterIdLst>
  <p:notesMasterIdLst>
    <p:notesMasterId r:id="rId22"/>
  </p:notesMasterIdLst>
  <p:sldIdLst>
    <p:sldId id="287" r:id="rId8"/>
    <p:sldId id="276" r:id="rId9"/>
    <p:sldId id="275" r:id="rId10"/>
    <p:sldId id="278" r:id="rId11"/>
    <p:sldId id="279" r:id="rId12"/>
    <p:sldId id="271" r:id="rId13"/>
    <p:sldId id="272" r:id="rId14"/>
    <p:sldId id="273" r:id="rId15"/>
    <p:sldId id="285" r:id="rId16"/>
    <p:sldId id="286" r:id="rId17"/>
    <p:sldId id="280" r:id="rId18"/>
    <p:sldId id="274" r:id="rId19"/>
    <p:sldId id="283" r:id="rId20"/>
    <p:sldId id="28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71"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42"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4.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D1F4DF-EFE2-4A40-84E4-8E7D018F2DEB}" type="datetimeFigureOut">
              <a:rPr lang="en-US" smtClean="0"/>
              <a:t>1/28/2017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7AD217-863C-4ECC-90B0-54B46145DAA7}" type="slidenum">
              <a:rPr lang="en-US" smtClean="0"/>
              <a:t>‹#›</a:t>
            </a:fld>
            <a:endParaRPr lang="en-US"/>
          </a:p>
        </p:txBody>
      </p:sp>
    </p:spTree>
    <p:extLst>
      <p:ext uri="{BB962C8B-B14F-4D97-AF65-F5344CB8AC3E}">
        <p14:creationId xmlns:p14="http://schemas.microsoft.com/office/powerpoint/2010/main" val="17302640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Mention moisturizing</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467AD217-863C-4ECC-90B0-54B46145DAA7}" type="slidenum">
              <a:rPr lang="en-US" smtClean="0"/>
              <a:t>6</a:t>
            </a:fld>
            <a:endParaRPr lang="en-US"/>
          </a:p>
        </p:txBody>
      </p:sp>
    </p:spTree>
    <p:extLst>
      <p:ext uri="{BB962C8B-B14F-4D97-AF65-F5344CB8AC3E}">
        <p14:creationId xmlns:p14="http://schemas.microsoft.com/office/powerpoint/2010/main" val="9799468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CE39DF6-A906-4D04-9339-5A3DFF3EFB79}" type="slidenum">
              <a:rPr lang="en-US" smtClean="0"/>
              <a:pPr/>
              <a:t>8</a:t>
            </a:fld>
            <a:endParaRPr lang="en-US"/>
          </a:p>
        </p:txBody>
      </p:sp>
    </p:spTree>
    <p:extLst>
      <p:ext uri="{BB962C8B-B14F-4D97-AF65-F5344CB8AC3E}">
        <p14:creationId xmlns:p14="http://schemas.microsoft.com/office/powerpoint/2010/main" val="4690491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AB1A6E-808D-424B-A081-E8F921080751}" type="slidenum">
              <a:rPr lang="en-GB" smtClean="0"/>
              <a:pPr/>
              <a:t>9</a:t>
            </a:fld>
            <a:endParaRPr lang="en-GB"/>
          </a:p>
        </p:txBody>
      </p:sp>
    </p:spTree>
    <p:extLst>
      <p:ext uri="{BB962C8B-B14F-4D97-AF65-F5344CB8AC3E}">
        <p14:creationId xmlns:p14="http://schemas.microsoft.com/office/powerpoint/2010/main" val="36103699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3254BF7A-9D65-E943-B401-16E2A8F38BE7}" type="datetimeFigureOut">
              <a:rPr lang="en-US"/>
              <a:pPr>
                <a:defRPr/>
              </a:pPr>
              <a:t>1/28/2017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B8F9EBC-A44E-EF43-B2AD-E4D3FFB092B4}" type="slidenum">
              <a:rPr lang="en-US"/>
              <a:pPr>
                <a:defRPr/>
              </a:pPr>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81000" y="152400"/>
            <a:ext cx="8153400" cy="1828800"/>
          </a:xfrm>
          <a:prstGeom prst="rect">
            <a:avLst/>
          </a:prstGeom>
        </p:spPr>
      </p:pic>
    </p:spTree>
    <p:extLst>
      <p:ext uri="{BB962C8B-B14F-4D97-AF65-F5344CB8AC3E}">
        <p14:creationId xmlns:p14="http://schemas.microsoft.com/office/powerpoint/2010/main" val="3261080999"/>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ACB1D37-37B6-2544-A059-1F9F222F7035}" type="datetimeFigureOut">
              <a:rPr lang="en-US"/>
              <a:pPr>
                <a:defRPr/>
              </a:pPr>
              <a:t>1/28/2017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7461A31-4728-C740-865A-9C0E3962987A}" type="slidenum">
              <a:rPr lang="en-US"/>
              <a:pPr>
                <a:defRPr/>
              </a:pPr>
              <a:t>‹#›</a:t>
            </a:fld>
            <a:endParaRPr lang="en-US"/>
          </a:p>
        </p:txBody>
      </p:sp>
    </p:spTree>
    <p:extLst>
      <p:ext uri="{BB962C8B-B14F-4D97-AF65-F5344CB8AC3E}">
        <p14:creationId xmlns:p14="http://schemas.microsoft.com/office/powerpoint/2010/main" val="2774017275"/>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BBD1AA5E-35AC-5B43-8242-8F19C8C3C190}" type="datetimeFigureOut">
              <a:rPr lang="en-US"/>
              <a:pPr>
                <a:defRPr/>
              </a:pPr>
              <a:t>1/28/2017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B277CD6-CC9F-3F4C-94D8-FF7B9B737A20}" type="slidenum">
              <a:rPr lang="en-US"/>
              <a:pPr>
                <a:defRPr/>
              </a:pPr>
              <a:t>‹#›</a:t>
            </a:fld>
            <a:endParaRPr lang="en-US"/>
          </a:p>
        </p:txBody>
      </p:sp>
    </p:spTree>
    <p:extLst>
      <p:ext uri="{BB962C8B-B14F-4D97-AF65-F5344CB8AC3E}">
        <p14:creationId xmlns:p14="http://schemas.microsoft.com/office/powerpoint/2010/main" val="2552106902"/>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04800" y="685800"/>
            <a:ext cx="8534400" cy="44196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15144382"/>
      </p:ext>
    </p:extLst>
  </p:cSld>
  <p:clrMapOvr>
    <a:masterClrMapping/>
  </p:clrMapOvr>
  <p:transition spd="slow">
    <p:wip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7" name="Picture Placeholder 6"/>
          <p:cNvSpPr>
            <a:spLocks noGrp="1"/>
          </p:cNvSpPr>
          <p:nvPr>
            <p:ph type="pic" sz="quarter" idx="10"/>
          </p:nvPr>
        </p:nvSpPr>
        <p:spPr>
          <a:xfrm>
            <a:off x="2590800" y="2971800"/>
            <a:ext cx="3429000" cy="1447800"/>
          </a:xfrm>
          <a:prstGeom prst="rect">
            <a:avLst/>
          </a:prstGeom>
        </p:spPr>
        <p:txBody>
          <a:bodyPr/>
          <a:lstStyle/>
          <a:p>
            <a:endParaRPr lang="en-US"/>
          </a:p>
        </p:txBody>
      </p:sp>
    </p:spTree>
    <p:extLst>
      <p:ext uri="{BB962C8B-B14F-4D97-AF65-F5344CB8AC3E}">
        <p14:creationId xmlns:p14="http://schemas.microsoft.com/office/powerpoint/2010/main" val="136421900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3254BF7A-9D65-E943-B401-16E2A8F38BE7}" type="datetimeFigureOut">
              <a:rPr lang="en-US" smtClean="0"/>
              <a:pPr>
                <a:defRPr/>
              </a:pPr>
              <a:t>1/28/2017</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B8F9EBC-A44E-EF43-B2AD-E4D3FFB092B4}" type="slidenum">
              <a:rPr lang="en-US" smtClean="0"/>
              <a:pPr>
                <a:defRPr/>
              </a:pPr>
              <a:t>‹#›</a:t>
            </a:fld>
            <a:endParaRPr lang="en-US"/>
          </a:p>
        </p:txBody>
      </p:sp>
    </p:spTree>
    <p:extLst>
      <p:ext uri="{BB962C8B-B14F-4D97-AF65-F5344CB8AC3E}">
        <p14:creationId xmlns:p14="http://schemas.microsoft.com/office/powerpoint/2010/main" val="31800273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5A7C4A78-A553-3C44-BBA0-967A2492EBDD}" type="datetimeFigureOut">
              <a:rPr lang="en-US" smtClean="0"/>
              <a:pPr>
                <a:defRPr/>
              </a:pPr>
              <a:t>1/28/2017</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661E5E0-F0E4-6F4B-B90C-296D75EE8BB8}" type="slidenum">
              <a:rPr lang="en-US" smtClean="0"/>
              <a:pPr>
                <a:defRPr/>
              </a:pPr>
              <a:t>‹#›</a:t>
            </a:fld>
            <a:endParaRPr lang="en-US"/>
          </a:p>
        </p:txBody>
      </p:sp>
    </p:spTree>
    <p:extLst>
      <p:ext uri="{BB962C8B-B14F-4D97-AF65-F5344CB8AC3E}">
        <p14:creationId xmlns:p14="http://schemas.microsoft.com/office/powerpoint/2010/main" val="41838082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56BFCE9A-5885-E042-AE6B-7332C08337BC}" type="datetimeFigureOut">
              <a:rPr lang="en-US" smtClean="0"/>
              <a:pPr>
                <a:defRPr/>
              </a:pPr>
              <a:t>1/28/2017</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73D6E30-39BB-1445-BECD-A116C9B2D1C2}" type="slidenum">
              <a:rPr lang="en-US" smtClean="0"/>
              <a:pPr>
                <a:defRPr/>
              </a:pPr>
              <a:t>‹#›</a:t>
            </a:fld>
            <a:endParaRPr lang="en-US"/>
          </a:p>
        </p:txBody>
      </p:sp>
    </p:spTree>
    <p:extLst>
      <p:ext uri="{BB962C8B-B14F-4D97-AF65-F5344CB8AC3E}">
        <p14:creationId xmlns:p14="http://schemas.microsoft.com/office/powerpoint/2010/main" val="41521393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204E69B4-EF7D-B94B-A632-324ED650A790}" type="datetimeFigureOut">
              <a:rPr lang="en-US" smtClean="0"/>
              <a:pPr>
                <a:defRPr/>
              </a:pPr>
              <a:t>1/28/2017</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EE25E4C7-3286-9347-B753-95111E834631}" type="slidenum">
              <a:rPr lang="en-US" smtClean="0"/>
              <a:pPr>
                <a:defRPr/>
              </a:pPr>
              <a:t>‹#›</a:t>
            </a:fld>
            <a:endParaRPr lang="en-US"/>
          </a:p>
        </p:txBody>
      </p:sp>
    </p:spTree>
    <p:extLst>
      <p:ext uri="{BB962C8B-B14F-4D97-AF65-F5344CB8AC3E}">
        <p14:creationId xmlns:p14="http://schemas.microsoft.com/office/powerpoint/2010/main" val="39761138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06F1041B-02D8-104C-9C2E-45992A2F16BA}" type="datetimeFigureOut">
              <a:rPr lang="en-US" smtClean="0"/>
              <a:pPr>
                <a:defRPr/>
              </a:pPr>
              <a:t>1/28/2017</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74FD6EA6-ABAD-A94F-8839-DF6A48211609}" type="slidenum">
              <a:rPr lang="en-US" smtClean="0"/>
              <a:pPr>
                <a:defRPr/>
              </a:pPr>
              <a:t>‹#›</a:t>
            </a:fld>
            <a:endParaRPr lang="en-US"/>
          </a:p>
        </p:txBody>
      </p:sp>
    </p:spTree>
    <p:extLst>
      <p:ext uri="{BB962C8B-B14F-4D97-AF65-F5344CB8AC3E}">
        <p14:creationId xmlns:p14="http://schemas.microsoft.com/office/powerpoint/2010/main" val="41135822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A49C9FBE-95DF-884D-9BAA-19BDC4890421}" type="datetimeFigureOut">
              <a:rPr lang="en-US" smtClean="0"/>
              <a:pPr>
                <a:defRPr/>
              </a:pPr>
              <a:t>1/28/2017</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1B8AC3DC-400D-694F-A53A-1508837725D8}" type="slidenum">
              <a:rPr lang="en-US" smtClean="0"/>
              <a:pPr>
                <a:defRPr/>
              </a:pPr>
              <a:t>‹#›</a:t>
            </a:fld>
            <a:endParaRPr lang="en-US"/>
          </a:p>
        </p:txBody>
      </p:sp>
    </p:spTree>
    <p:extLst>
      <p:ext uri="{BB962C8B-B14F-4D97-AF65-F5344CB8AC3E}">
        <p14:creationId xmlns:p14="http://schemas.microsoft.com/office/powerpoint/2010/main" val="2719327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A7C4A78-A553-3C44-BBA0-967A2492EBDD}" type="datetimeFigureOut">
              <a:rPr lang="en-US"/>
              <a:pPr>
                <a:defRPr/>
              </a:pPr>
              <a:t>1/28/2017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661E5E0-F0E4-6F4B-B90C-296D75EE8BB8}" type="slidenum">
              <a:rPr lang="en-US"/>
              <a:pPr>
                <a:defRPr/>
              </a:pPr>
              <a:t>‹#›</a:t>
            </a:fld>
            <a:endParaRPr lang="en-US"/>
          </a:p>
        </p:txBody>
      </p:sp>
    </p:spTree>
    <p:extLst>
      <p:ext uri="{BB962C8B-B14F-4D97-AF65-F5344CB8AC3E}">
        <p14:creationId xmlns:p14="http://schemas.microsoft.com/office/powerpoint/2010/main" val="3206036533"/>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C9A71F07-4C6A-A445-BE46-F75E23B2160C}" type="datetimeFigureOut">
              <a:rPr lang="en-US" smtClean="0"/>
              <a:pPr>
                <a:defRPr/>
              </a:pPr>
              <a:t>1/28/2017</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568A5B31-64F2-D54A-8D7F-CE6EEB0AD25F}" type="slidenum">
              <a:rPr lang="en-US" smtClean="0"/>
              <a:pPr>
                <a:defRPr/>
              </a:pPr>
              <a:t>‹#›</a:t>
            </a:fld>
            <a:endParaRPr lang="en-US"/>
          </a:p>
        </p:txBody>
      </p:sp>
    </p:spTree>
    <p:extLst>
      <p:ext uri="{BB962C8B-B14F-4D97-AF65-F5344CB8AC3E}">
        <p14:creationId xmlns:p14="http://schemas.microsoft.com/office/powerpoint/2010/main" val="11648900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AFA2FDF4-0879-044E-9B71-6332CEEDAEC9}" type="datetimeFigureOut">
              <a:rPr lang="en-US" smtClean="0"/>
              <a:pPr>
                <a:defRPr/>
              </a:pPr>
              <a:t>1/28/2017</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6F33866-E43B-7E45-8C07-99AF6A2FBD4E}" type="slidenum">
              <a:rPr lang="en-US" smtClean="0"/>
              <a:pPr>
                <a:defRPr/>
              </a:pPr>
              <a:t>‹#›</a:t>
            </a:fld>
            <a:endParaRPr lang="en-US"/>
          </a:p>
        </p:txBody>
      </p:sp>
    </p:spTree>
    <p:extLst>
      <p:ext uri="{BB962C8B-B14F-4D97-AF65-F5344CB8AC3E}">
        <p14:creationId xmlns:p14="http://schemas.microsoft.com/office/powerpoint/2010/main" val="4958144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7782B6C7-B5A0-8549-8BAC-029188BCB8C3}" type="datetimeFigureOut">
              <a:rPr lang="en-US" smtClean="0"/>
              <a:pPr>
                <a:defRPr/>
              </a:pPr>
              <a:t>1/28/2017</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DD70652B-EFB7-0149-BEA8-6FC8BDEA9E67}" type="slidenum">
              <a:rPr lang="en-US" smtClean="0"/>
              <a:pPr>
                <a:defRPr/>
              </a:pPr>
              <a:t>‹#›</a:t>
            </a:fld>
            <a:endParaRPr lang="en-US"/>
          </a:p>
        </p:txBody>
      </p:sp>
    </p:spTree>
    <p:extLst>
      <p:ext uri="{BB962C8B-B14F-4D97-AF65-F5344CB8AC3E}">
        <p14:creationId xmlns:p14="http://schemas.microsoft.com/office/powerpoint/2010/main" val="245672646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CACB1D37-37B6-2544-A059-1F9F222F7035}" type="datetimeFigureOut">
              <a:rPr lang="en-US" smtClean="0"/>
              <a:pPr>
                <a:defRPr/>
              </a:pPr>
              <a:t>1/28/2017</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7461A31-4728-C740-865A-9C0E3962987A}" type="slidenum">
              <a:rPr lang="en-US" smtClean="0"/>
              <a:pPr>
                <a:defRPr/>
              </a:pPr>
              <a:t>‹#›</a:t>
            </a:fld>
            <a:endParaRPr lang="en-US"/>
          </a:p>
        </p:txBody>
      </p:sp>
    </p:spTree>
    <p:extLst>
      <p:ext uri="{BB962C8B-B14F-4D97-AF65-F5344CB8AC3E}">
        <p14:creationId xmlns:p14="http://schemas.microsoft.com/office/powerpoint/2010/main" val="14362917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BBD1AA5E-35AC-5B43-8242-8F19C8C3C190}" type="datetimeFigureOut">
              <a:rPr lang="en-US" smtClean="0"/>
              <a:pPr>
                <a:defRPr/>
              </a:pPr>
              <a:t>1/28/2017</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B277CD6-CC9F-3F4C-94D8-FF7B9B737A20}" type="slidenum">
              <a:rPr lang="en-US" smtClean="0"/>
              <a:pPr>
                <a:defRPr/>
              </a:pPr>
              <a:t>‹#›</a:t>
            </a:fld>
            <a:endParaRPr lang="en-US"/>
          </a:p>
        </p:txBody>
      </p:sp>
    </p:spTree>
    <p:extLst>
      <p:ext uri="{BB962C8B-B14F-4D97-AF65-F5344CB8AC3E}">
        <p14:creationId xmlns:p14="http://schemas.microsoft.com/office/powerpoint/2010/main" val="27281942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3254BF7A-9D65-E943-B401-16E2A8F38BE7}" type="datetimeFigureOut">
              <a:rPr lang="en-US" smtClean="0"/>
              <a:pPr>
                <a:defRPr/>
              </a:pPr>
              <a:t>1/28/2017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B8F9EBC-A44E-EF43-B2AD-E4D3FFB092B4}" type="slidenum">
              <a:rPr lang="en-US" smtClean="0"/>
              <a:pPr>
                <a:defRPr/>
              </a:pPr>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81000" y="152400"/>
            <a:ext cx="8153400" cy="1828800"/>
          </a:xfrm>
          <a:prstGeom prst="rect">
            <a:avLst/>
          </a:prstGeom>
        </p:spPr>
      </p:pic>
    </p:spTree>
    <p:extLst>
      <p:ext uri="{BB962C8B-B14F-4D97-AF65-F5344CB8AC3E}">
        <p14:creationId xmlns:p14="http://schemas.microsoft.com/office/powerpoint/2010/main" val="3261080999"/>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A7C4A78-A553-3C44-BBA0-967A2492EBDD}" type="datetimeFigureOut">
              <a:rPr lang="en-US" smtClean="0"/>
              <a:pPr>
                <a:defRPr/>
              </a:pPr>
              <a:t>1/28/2017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661E5E0-F0E4-6F4B-B90C-296D75EE8BB8}" type="slidenum">
              <a:rPr lang="en-US" smtClean="0"/>
              <a:pPr>
                <a:defRPr/>
              </a:pPr>
              <a:t>‹#›</a:t>
            </a:fld>
            <a:endParaRPr lang="en-US"/>
          </a:p>
        </p:txBody>
      </p:sp>
    </p:spTree>
    <p:extLst>
      <p:ext uri="{BB962C8B-B14F-4D97-AF65-F5344CB8AC3E}">
        <p14:creationId xmlns:p14="http://schemas.microsoft.com/office/powerpoint/2010/main" val="3206036533"/>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cxnSp>
        <p:nvCxnSpPr>
          <p:cNvPr id="4" name="Straight Connector 3"/>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6BFCE9A-5885-E042-AE6B-7332C08337BC}" type="datetimeFigureOut">
              <a:rPr lang="en-US" smtClean="0"/>
              <a:pPr>
                <a:defRPr/>
              </a:pPr>
              <a:t>1/28/2017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73D6E30-39BB-1445-BECD-A116C9B2D1C2}" type="slidenum">
              <a:rPr lang="en-US" smtClean="0"/>
              <a:pPr>
                <a:defRPr/>
              </a:pPr>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3400" y="304800"/>
            <a:ext cx="8153400" cy="18288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077200" y="6217751"/>
            <a:ext cx="949456" cy="575558"/>
          </a:xfrm>
          <a:prstGeom prst="rect">
            <a:avLst/>
          </a:prstGeom>
        </p:spPr>
      </p:pic>
    </p:spTree>
    <p:extLst>
      <p:ext uri="{BB962C8B-B14F-4D97-AF65-F5344CB8AC3E}">
        <p14:creationId xmlns:p14="http://schemas.microsoft.com/office/powerpoint/2010/main" val="1476718903"/>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204E69B4-EF7D-B94B-A632-324ED650A790}" type="datetimeFigureOut">
              <a:rPr lang="en-US" smtClean="0"/>
              <a:pPr>
                <a:defRPr/>
              </a:pPr>
              <a:t>1/28/2017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E25E4C7-3286-9347-B753-95111E834631}" type="slidenum">
              <a:rPr lang="en-US" smtClean="0"/>
              <a:pPr>
                <a:defRPr/>
              </a:pPr>
              <a:t>‹#›</a:t>
            </a:fld>
            <a:endParaRPr lang="en-US"/>
          </a:p>
        </p:txBody>
      </p:sp>
    </p:spTree>
    <p:extLst>
      <p:ext uri="{BB962C8B-B14F-4D97-AF65-F5344CB8AC3E}">
        <p14:creationId xmlns:p14="http://schemas.microsoft.com/office/powerpoint/2010/main" val="617967513"/>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6"/>
          <p:cNvSpPr>
            <a:spLocks noGrp="1"/>
          </p:cNvSpPr>
          <p:nvPr>
            <p:ph type="dt" sz="half" idx="10"/>
          </p:nvPr>
        </p:nvSpPr>
        <p:spPr/>
        <p:txBody>
          <a:bodyPr/>
          <a:lstStyle>
            <a:lvl1pPr>
              <a:defRPr/>
            </a:lvl1pPr>
          </a:lstStyle>
          <a:p>
            <a:pPr>
              <a:defRPr/>
            </a:pPr>
            <a:fld id="{06F1041B-02D8-104C-9C2E-45992A2F16BA}" type="datetimeFigureOut">
              <a:rPr lang="en-US" smtClean="0"/>
              <a:pPr>
                <a:defRPr/>
              </a:pPr>
              <a:t>1/28/2017</a:t>
            </a:fld>
            <a:endParaRPr lang="en-US"/>
          </a:p>
        </p:txBody>
      </p:sp>
      <p:sp>
        <p:nvSpPr>
          <p:cNvPr id="9" name="Footer Placeholder 7"/>
          <p:cNvSpPr>
            <a:spLocks noGrp="1"/>
          </p:cNvSpPr>
          <p:nvPr>
            <p:ph type="ftr" sz="quarter" idx="11"/>
          </p:nvPr>
        </p:nvSpPr>
        <p:spPr/>
        <p:txBody>
          <a:bodyPr/>
          <a:lstStyle>
            <a:lvl1pPr>
              <a:defRPr/>
            </a:lvl1pPr>
          </a:lstStyle>
          <a:p>
            <a:pPr>
              <a:defRPr/>
            </a:pPr>
            <a:endParaRPr lang="en-US"/>
          </a:p>
        </p:txBody>
      </p:sp>
      <p:sp>
        <p:nvSpPr>
          <p:cNvPr id="10" name="Slide Number Placeholder 8"/>
          <p:cNvSpPr>
            <a:spLocks noGrp="1"/>
          </p:cNvSpPr>
          <p:nvPr>
            <p:ph type="sldNum" sz="quarter" idx="12"/>
          </p:nvPr>
        </p:nvSpPr>
        <p:spPr/>
        <p:txBody>
          <a:bodyPr/>
          <a:lstStyle>
            <a:lvl1pPr>
              <a:defRPr/>
            </a:lvl1pPr>
          </a:lstStyle>
          <a:p>
            <a:pPr>
              <a:defRPr/>
            </a:pPr>
            <a:fld id="{74FD6EA6-ABAD-A94F-8839-DF6A48211609}" type="slidenum">
              <a:rPr lang="en-US" smtClean="0"/>
              <a:pPr>
                <a:defRPr/>
              </a:pPr>
              <a:t>‹#›</a:t>
            </a:fld>
            <a:endParaRPr lang="en-US"/>
          </a:p>
        </p:txBody>
      </p:sp>
    </p:spTree>
    <p:extLst>
      <p:ext uri="{BB962C8B-B14F-4D97-AF65-F5344CB8AC3E}">
        <p14:creationId xmlns:p14="http://schemas.microsoft.com/office/powerpoint/2010/main" val="141204870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cxnSp>
        <p:nvCxnSpPr>
          <p:cNvPr id="4" name="Straight Connector 3"/>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6BFCE9A-5885-E042-AE6B-7332C08337BC}" type="datetimeFigureOut">
              <a:rPr lang="en-US"/>
              <a:pPr>
                <a:defRPr/>
              </a:pPr>
              <a:t>1/28/2017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73D6E30-39BB-1445-BECD-A116C9B2D1C2}" type="slidenum">
              <a:rPr lang="en-US"/>
              <a:pPr>
                <a:defRPr/>
              </a:pPr>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3400" y="304800"/>
            <a:ext cx="8153400" cy="18288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077200" y="6217751"/>
            <a:ext cx="949456" cy="575558"/>
          </a:xfrm>
          <a:prstGeom prst="rect">
            <a:avLst/>
          </a:prstGeom>
        </p:spPr>
      </p:pic>
    </p:spTree>
    <p:extLst>
      <p:ext uri="{BB962C8B-B14F-4D97-AF65-F5344CB8AC3E}">
        <p14:creationId xmlns:p14="http://schemas.microsoft.com/office/powerpoint/2010/main" val="1476718903"/>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49C9FBE-95DF-884D-9BAA-19BDC4890421}" type="datetimeFigureOut">
              <a:rPr lang="en-US" smtClean="0"/>
              <a:pPr>
                <a:defRPr/>
              </a:pPr>
              <a:t>1/28/2017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B8AC3DC-400D-694F-A53A-1508837725D8}" type="slidenum">
              <a:rPr lang="en-US" smtClean="0"/>
              <a:pPr>
                <a:defRPr/>
              </a:pPr>
              <a:t>‹#›</a:t>
            </a:fld>
            <a:endParaRPr lang="en-US"/>
          </a:p>
        </p:txBody>
      </p:sp>
    </p:spTree>
    <p:extLst>
      <p:ext uri="{BB962C8B-B14F-4D97-AF65-F5344CB8AC3E}">
        <p14:creationId xmlns:p14="http://schemas.microsoft.com/office/powerpoint/2010/main" val="1632720416"/>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9A71F07-4C6A-A445-BE46-F75E23B2160C}" type="datetimeFigureOut">
              <a:rPr lang="en-US" smtClean="0"/>
              <a:pPr>
                <a:defRPr/>
              </a:pPr>
              <a:t>1/28/2017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68A5B31-64F2-D54A-8D7F-CE6EEB0AD25F}" type="slidenum">
              <a:rPr lang="en-US" smtClean="0"/>
              <a:pPr>
                <a:defRPr/>
              </a:pPr>
              <a:t>‹#›</a:t>
            </a:fld>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3400" y="304800"/>
            <a:ext cx="8153400" cy="1828800"/>
          </a:xfrm>
          <a:prstGeom prst="rect">
            <a:avLst/>
          </a:prstGeom>
        </p:spPr>
      </p:pic>
    </p:spTree>
    <p:extLst>
      <p:ext uri="{BB962C8B-B14F-4D97-AF65-F5344CB8AC3E}">
        <p14:creationId xmlns:p14="http://schemas.microsoft.com/office/powerpoint/2010/main" val="835213681"/>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AFA2FDF4-0879-044E-9B71-6332CEEDAEC9}" type="datetimeFigureOut">
              <a:rPr lang="en-US" smtClean="0"/>
              <a:pPr>
                <a:defRPr/>
              </a:pPr>
              <a:t>1/28/2017</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C6F33866-E43B-7E45-8C07-99AF6A2FBD4E}" type="slidenum">
              <a:rPr lang="en-US" smtClean="0"/>
              <a:pPr>
                <a:defRPr/>
              </a:pPr>
              <a:t>‹#›</a:t>
            </a:fld>
            <a:endParaRPr lang="en-US"/>
          </a:p>
        </p:txBody>
      </p:sp>
    </p:spTree>
    <p:extLst>
      <p:ext uri="{BB962C8B-B14F-4D97-AF65-F5344CB8AC3E}">
        <p14:creationId xmlns:p14="http://schemas.microsoft.com/office/powerpoint/2010/main" val="2807280049"/>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782B6C7-B5A0-8549-8BAC-029188BCB8C3}" type="datetimeFigureOut">
              <a:rPr lang="en-US" smtClean="0"/>
              <a:pPr>
                <a:defRPr/>
              </a:pPr>
              <a:t>1/28/2017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D70652B-EFB7-0149-BEA8-6FC8BDEA9E67}" type="slidenum">
              <a:rPr lang="en-US" smtClean="0"/>
              <a:pPr>
                <a:defRPr/>
              </a:pPr>
              <a:t>‹#›</a:t>
            </a:fld>
            <a:endParaRPr lang="en-US"/>
          </a:p>
        </p:txBody>
      </p:sp>
    </p:spTree>
    <p:extLst>
      <p:ext uri="{BB962C8B-B14F-4D97-AF65-F5344CB8AC3E}">
        <p14:creationId xmlns:p14="http://schemas.microsoft.com/office/powerpoint/2010/main" val="1197088754"/>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ACB1D37-37B6-2544-A059-1F9F222F7035}" type="datetimeFigureOut">
              <a:rPr lang="en-US" smtClean="0"/>
              <a:pPr>
                <a:defRPr/>
              </a:pPr>
              <a:t>1/28/2017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7461A31-4728-C740-865A-9C0E3962987A}" type="slidenum">
              <a:rPr lang="en-US" smtClean="0"/>
              <a:pPr>
                <a:defRPr/>
              </a:pPr>
              <a:t>‹#›</a:t>
            </a:fld>
            <a:endParaRPr lang="en-US"/>
          </a:p>
        </p:txBody>
      </p:sp>
    </p:spTree>
    <p:extLst>
      <p:ext uri="{BB962C8B-B14F-4D97-AF65-F5344CB8AC3E}">
        <p14:creationId xmlns:p14="http://schemas.microsoft.com/office/powerpoint/2010/main" val="2774017275"/>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BBD1AA5E-35AC-5B43-8242-8F19C8C3C190}" type="datetimeFigureOut">
              <a:rPr lang="en-US" smtClean="0"/>
              <a:pPr>
                <a:defRPr/>
              </a:pPr>
              <a:t>1/28/2017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B277CD6-CC9F-3F4C-94D8-FF7B9B737A20}" type="slidenum">
              <a:rPr lang="en-US" smtClean="0"/>
              <a:pPr>
                <a:defRPr/>
              </a:pPr>
              <a:t>‹#›</a:t>
            </a:fld>
            <a:endParaRPr lang="en-US"/>
          </a:p>
        </p:txBody>
      </p:sp>
    </p:spTree>
    <p:extLst>
      <p:ext uri="{BB962C8B-B14F-4D97-AF65-F5344CB8AC3E}">
        <p14:creationId xmlns:p14="http://schemas.microsoft.com/office/powerpoint/2010/main" val="2552106902"/>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04800" y="685800"/>
            <a:ext cx="8534400" cy="44196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15144382"/>
      </p:ext>
    </p:extLst>
  </p:cSld>
  <p:clrMapOvr>
    <a:masterClrMapping/>
  </p:clrMapOvr>
  <p:transition spd="slow">
    <p:wipe/>
  </p:transition>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7" name="Picture Placeholder 6"/>
          <p:cNvSpPr>
            <a:spLocks noGrp="1"/>
          </p:cNvSpPr>
          <p:nvPr>
            <p:ph type="pic" sz="quarter" idx="10"/>
          </p:nvPr>
        </p:nvSpPr>
        <p:spPr>
          <a:xfrm>
            <a:off x="2590800" y="2971800"/>
            <a:ext cx="3429000" cy="1447800"/>
          </a:xfrm>
          <a:prstGeom prst="rect">
            <a:avLst/>
          </a:prstGeom>
        </p:spPr>
        <p:txBody>
          <a:bodyPr/>
          <a:lstStyle/>
          <a:p>
            <a:endParaRPr lang="en-US"/>
          </a:p>
        </p:txBody>
      </p:sp>
    </p:spTree>
    <p:extLst>
      <p:ext uri="{BB962C8B-B14F-4D97-AF65-F5344CB8AC3E}">
        <p14:creationId xmlns:p14="http://schemas.microsoft.com/office/powerpoint/2010/main" val="1364219002"/>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3254BF7A-9D65-E943-B401-16E2A8F38BE7}" type="datetimeFigureOut">
              <a:rPr lang="en-US" smtClean="0"/>
              <a:pPr>
                <a:defRPr/>
              </a:pPr>
              <a:t>1/28/2017</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B8F9EBC-A44E-EF43-B2AD-E4D3FFB092B4}" type="slidenum">
              <a:rPr lang="en-US" smtClean="0"/>
              <a:pPr>
                <a:defRPr/>
              </a:pPr>
              <a:t>‹#›</a:t>
            </a:fld>
            <a:endParaRPr lang="en-US"/>
          </a:p>
        </p:txBody>
      </p:sp>
    </p:spTree>
    <p:extLst>
      <p:ext uri="{BB962C8B-B14F-4D97-AF65-F5344CB8AC3E}">
        <p14:creationId xmlns:p14="http://schemas.microsoft.com/office/powerpoint/2010/main" val="318002733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5A7C4A78-A553-3C44-BBA0-967A2492EBDD}" type="datetimeFigureOut">
              <a:rPr lang="en-US" smtClean="0"/>
              <a:pPr>
                <a:defRPr/>
              </a:pPr>
              <a:t>1/28/2017</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661E5E0-F0E4-6F4B-B90C-296D75EE8BB8}" type="slidenum">
              <a:rPr lang="en-US" smtClean="0"/>
              <a:pPr>
                <a:defRPr/>
              </a:pPr>
              <a:t>‹#›</a:t>
            </a:fld>
            <a:endParaRPr lang="en-US"/>
          </a:p>
        </p:txBody>
      </p:sp>
    </p:spTree>
    <p:extLst>
      <p:ext uri="{BB962C8B-B14F-4D97-AF65-F5344CB8AC3E}">
        <p14:creationId xmlns:p14="http://schemas.microsoft.com/office/powerpoint/2010/main" val="4183808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204E69B4-EF7D-B94B-A632-324ED650A790}" type="datetimeFigureOut">
              <a:rPr lang="en-US"/>
              <a:pPr>
                <a:defRPr/>
              </a:pPr>
              <a:t>1/28/2017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E25E4C7-3286-9347-B753-95111E834631}" type="slidenum">
              <a:rPr lang="en-US"/>
              <a:pPr>
                <a:defRPr/>
              </a:pPr>
              <a:t>‹#›</a:t>
            </a:fld>
            <a:endParaRPr lang="en-US"/>
          </a:p>
        </p:txBody>
      </p:sp>
    </p:spTree>
    <p:extLst>
      <p:ext uri="{BB962C8B-B14F-4D97-AF65-F5344CB8AC3E}">
        <p14:creationId xmlns:p14="http://schemas.microsoft.com/office/powerpoint/2010/main" val="617967513"/>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56BFCE9A-5885-E042-AE6B-7332C08337BC}" type="datetimeFigureOut">
              <a:rPr lang="en-US" smtClean="0"/>
              <a:pPr>
                <a:defRPr/>
              </a:pPr>
              <a:t>1/28/2017</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73D6E30-39BB-1445-BECD-A116C9B2D1C2}" type="slidenum">
              <a:rPr lang="en-US" smtClean="0"/>
              <a:pPr>
                <a:defRPr/>
              </a:pPr>
              <a:t>‹#›</a:t>
            </a:fld>
            <a:endParaRPr lang="en-US"/>
          </a:p>
        </p:txBody>
      </p:sp>
    </p:spTree>
    <p:extLst>
      <p:ext uri="{BB962C8B-B14F-4D97-AF65-F5344CB8AC3E}">
        <p14:creationId xmlns:p14="http://schemas.microsoft.com/office/powerpoint/2010/main" val="415213938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204E69B4-EF7D-B94B-A632-324ED650A790}" type="datetimeFigureOut">
              <a:rPr lang="en-US" smtClean="0"/>
              <a:pPr>
                <a:defRPr/>
              </a:pPr>
              <a:t>1/28/2017</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EE25E4C7-3286-9347-B753-95111E834631}" type="slidenum">
              <a:rPr lang="en-US" smtClean="0"/>
              <a:pPr>
                <a:defRPr/>
              </a:pPr>
              <a:t>‹#›</a:t>
            </a:fld>
            <a:endParaRPr lang="en-US"/>
          </a:p>
        </p:txBody>
      </p:sp>
    </p:spTree>
    <p:extLst>
      <p:ext uri="{BB962C8B-B14F-4D97-AF65-F5344CB8AC3E}">
        <p14:creationId xmlns:p14="http://schemas.microsoft.com/office/powerpoint/2010/main" val="397611386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06F1041B-02D8-104C-9C2E-45992A2F16BA}" type="datetimeFigureOut">
              <a:rPr lang="en-US" smtClean="0"/>
              <a:pPr>
                <a:defRPr/>
              </a:pPr>
              <a:t>1/28/2017</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74FD6EA6-ABAD-A94F-8839-DF6A48211609}" type="slidenum">
              <a:rPr lang="en-US" smtClean="0"/>
              <a:pPr>
                <a:defRPr/>
              </a:pPr>
              <a:t>‹#›</a:t>
            </a:fld>
            <a:endParaRPr lang="en-US"/>
          </a:p>
        </p:txBody>
      </p:sp>
    </p:spTree>
    <p:extLst>
      <p:ext uri="{BB962C8B-B14F-4D97-AF65-F5344CB8AC3E}">
        <p14:creationId xmlns:p14="http://schemas.microsoft.com/office/powerpoint/2010/main" val="411358221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A49C9FBE-95DF-884D-9BAA-19BDC4890421}" type="datetimeFigureOut">
              <a:rPr lang="en-US" smtClean="0"/>
              <a:pPr>
                <a:defRPr/>
              </a:pPr>
              <a:t>1/28/2017</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1B8AC3DC-400D-694F-A53A-1508837725D8}" type="slidenum">
              <a:rPr lang="en-US" smtClean="0"/>
              <a:pPr>
                <a:defRPr/>
              </a:pPr>
              <a:t>‹#›</a:t>
            </a:fld>
            <a:endParaRPr lang="en-US"/>
          </a:p>
        </p:txBody>
      </p:sp>
    </p:spTree>
    <p:extLst>
      <p:ext uri="{BB962C8B-B14F-4D97-AF65-F5344CB8AC3E}">
        <p14:creationId xmlns:p14="http://schemas.microsoft.com/office/powerpoint/2010/main" val="271932754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C9A71F07-4C6A-A445-BE46-F75E23B2160C}" type="datetimeFigureOut">
              <a:rPr lang="en-US" smtClean="0"/>
              <a:pPr>
                <a:defRPr/>
              </a:pPr>
              <a:t>1/28/2017</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568A5B31-64F2-D54A-8D7F-CE6EEB0AD25F}" type="slidenum">
              <a:rPr lang="en-US" smtClean="0"/>
              <a:pPr>
                <a:defRPr/>
              </a:pPr>
              <a:t>‹#›</a:t>
            </a:fld>
            <a:endParaRPr lang="en-US"/>
          </a:p>
        </p:txBody>
      </p:sp>
    </p:spTree>
    <p:extLst>
      <p:ext uri="{BB962C8B-B14F-4D97-AF65-F5344CB8AC3E}">
        <p14:creationId xmlns:p14="http://schemas.microsoft.com/office/powerpoint/2010/main" val="116489005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AFA2FDF4-0879-044E-9B71-6332CEEDAEC9}" type="datetimeFigureOut">
              <a:rPr lang="en-US" smtClean="0"/>
              <a:pPr>
                <a:defRPr/>
              </a:pPr>
              <a:t>1/28/2017</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6F33866-E43B-7E45-8C07-99AF6A2FBD4E}" type="slidenum">
              <a:rPr lang="en-US" smtClean="0"/>
              <a:pPr>
                <a:defRPr/>
              </a:pPr>
              <a:t>‹#›</a:t>
            </a:fld>
            <a:endParaRPr lang="en-US"/>
          </a:p>
        </p:txBody>
      </p:sp>
    </p:spTree>
    <p:extLst>
      <p:ext uri="{BB962C8B-B14F-4D97-AF65-F5344CB8AC3E}">
        <p14:creationId xmlns:p14="http://schemas.microsoft.com/office/powerpoint/2010/main" val="49581446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7782B6C7-B5A0-8549-8BAC-029188BCB8C3}" type="datetimeFigureOut">
              <a:rPr lang="en-US" smtClean="0"/>
              <a:pPr>
                <a:defRPr/>
              </a:pPr>
              <a:t>1/28/2017</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DD70652B-EFB7-0149-BEA8-6FC8BDEA9E67}" type="slidenum">
              <a:rPr lang="en-US" smtClean="0"/>
              <a:pPr>
                <a:defRPr/>
              </a:pPr>
              <a:t>‹#›</a:t>
            </a:fld>
            <a:endParaRPr lang="en-US"/>
          </a:p>
        </p:txBody>
      </p:sp>
    </p:spTree>
    <p:extLst>
      <p:ext uri="{BB962C8B-B14F-4D97-AF65-F5344CB8AC3E}">
        <p14:creationId xmlns:p14="http://schemas.microsoft.com/office/powerpoint/2010/main" val="245672646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CACB1D37-37B6-2544-A059-1F9F222F7035}" type="datetimeFigureOut">
              <a:rPr lang="en-US" smtClean="0"/>
              <a:pPr>
                <a:defRPr/>
              </a:pPr>
              <a:t>1/28/2017</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7461A31-4728-C740-865A-9C0E3962987A}" type="slidenum">
              <a:rPr lang="en-US" smtClean="0"/>
              <a:pPr>
                <a:defRPr/>
              </a:pPr>
              <a:t>‹#›</a:t>
            </a:fld>
            <a:endParaRPr lang="en-US"/>
          </a:p>
        </p:txBody>
      </p:sp>
    </p:spTree>
    <p:extLst>
      <p:ext uri="{BB962C8B-B14F-4D97-AF65-F5344CB8AC3E}">
        <p14:creationId xmlns:p14="http://schemas.microsoft.com/office/powerpoint/2010/main" val="143629174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BBD1AA5E-35AC-5B43-8242-8F19C8C3C190}" type="datetimeFigureOut">
              <a:rPr lang="en-US" smtClean="0"/>
              <a:pPr>
                <a:defRPr/>
              </a:pPr>
              <a:t>1/28/2017</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B277CD6-CC9F-3F4C-94D8-FF7B9B737A20}" type="slidenum">
              <a:rPr lang="en-US" smtClean="0"/>
              <a:pPr>
                <a:defRPr/>
              </a:pPr>
              <a:t>‹#›</a:t>
            </a:fld>
            <a:endParaRPr lang="en-US"/>
          </a:p>
        </p:txBody>
      </p:sp>
    </p:spTree>
    <p:extLst>
      <p:ext uri="{BB962C8B-B14F-4D97-AF65-F5344CB8AC3E}">
        <p14:creationId xmlns:p14="http://schemas.microsoft.com/office/powerpoint/2010/main" val="272819429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04800" y="685800"/>
            <a:ext cx="8534400" cy="44196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15144382"/>
      </p:ext>
    </p:extLst>
  </p:cSld>
  <p:clrMapOvr>
    <a:masterClrMapping/>
  </p:clrMapOvr>
  <p:transition spd="slow">
    <p:wip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6"/>
          <p:cNvSpPr>
            <a:spLocks noGrp="1"/>
          </p:cNvSpPr>
          <p:nvPr>
            <p:ph type="dt" sz="half" idx="10"/>
          </p:nvPr>
        </p:nvSpPr>
        <p:spPr/>
        <p:txBody>
          <a:bodyPr/>
          <a:lstStyle>
            <a:lvl1pPr>
              <a:defRPr/>
            </a:lvl1pPr>
          </a:lstStyle>
          <a:p>
            <a:pPr>
              <a:defRPr/>
            </a:pPr>
            <a:fld id="{06F1041B-02D8-104C-9C2E-45992A2F16BA}" type="datetimeFigureOut">
              <a:rPr lang="en-US"/>
              <a:pPr>
                <a:defRPr/>
              </a:pPr>
              <a:t>1/28/2017</a:t>
            </a:fld>
            <a:endParaRPr lang="en-US"/>
          </a:p>
        </p:txBody>
      </p:sp>
      <p:sp>
        <p:nvSpPr>
          <p:cNvPr id="9" name="Footer Placeholder 7"/>
          <p:cNvSpPr>
            <a:spLocks noGrp="1"/>
          </p:cNvSpPr>
          <p:nvPr>
            <p:ph type="ftr" sz="quarter" idx="11"/>
          </p:nvPr>
        </p:nvSpPr>
        <p:spPr/>
        <p:txBody>
          <a:bodyPr/>
          <a:lstStyle>
            <a:lvl1pPr>
              <a:defRPr/>
            </a:lvl1pPr>
          </a:lstStyle>
          <a:p>
            <a:pPr>
              <a:defRPr/>
            </a:pPr>
            <a:endParaRPr lang="en-US"/>
          </a:p>
        </p:txBody>
      </p:sp>
      <p:sp>
        <p:nvSpPr>
          <p:cNvPr id="10" name="Slide Number Placeholder 8"/>
          <p:cNvSpPr>
            <a:spLocks noGrp="1"/>
          </p:cNvSpPr>
          <p:nvPr>
            <p:ph type="sldNum" sz="quarter" idx="12"/>
          </p:nvPr>
        </p:nvSpPr>
        <p:spPr/>
        <p:txBody>
          <a:bodyPr/>
          <a:lstStyle>
            <a:lvl1pPr>
              <a:defRPr/>
            </a:lvl1pPr>
          </a:lstStyle>
          <a:p>
            <a:pPr>
              <a:defRPr/>
            </a:pPr>
            <a:fld id="{74FD6EA6-ABAD-A94F-8839-DF6A48211609}" type="slidenum">
              <a:rPr lang="en-US"/>
              <a:pPr>
                <a:defRPr/>
              </a:pPr>
              <a:t>‹#›</a:t>
            </a:fld>
            <a:endParaRPr lang="en-US"/>
          </a:p>
        </p:txBody>
      </p:sp>
    </p:spTree>
    <p:extLst>
      <p:ext uri="{BB962C8B-B14F-4D97-AF65-F5344CB8AC3E}">
        <p14:creationId xmlns:p14="http://schemas.microsoft.com/office/powerpoint/2010/main" val="1412048702"/>
      </p:ext>
    </p:extLst>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7" name="Picture Placeholder 6"/>
          <p:cNvSpPr>
            <a:spLocks noGrp="1"/>
          </p:cNvSpPr>
          <p:nvPr>
            <p:ph type="pic" sz="quarter" idx="10"/>
          </p:nvPr>
        </p:nvSpPr>
        <p:spPr>
          <a:xfrm>
            <a:off x="2590800" y="2971800"/>
            <a:ext cx="3429000" cy="1447800"/>
          </a:xfrm>
          <a:prstGeom prst="rect">
            <a:avLst/>
          </a:prstGeom>
        </p:spPr>
        <p:txBody>
          <a:bodyPr/>
          <a:lstStyle/>
          <a:p>
            <a:endParaRPr lang="en-US"/>
          </a:p>
        </p:txBody>
      </p:sp>
    </p:spTree>
    <p:extLst>
      <p:ext uri="{BB962C8B-B14F-4D97-AF65-F5344CB8AC3E}">
        <p14:creationId xmlns:p14="http://schemas.microsoft.com/office/powerpoint/2010/main" val="1364219002"/>
      </p:ext>
    </p:extLst>
  </p:cSld>
  <p:clrMapOvr>
    <a:masterClrMapping/>
  </p:clrMapOvr>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3254BF7A-9D65-E943-B401-16E2A8F38BE7}" type="datetimeFigureOut">
              <a:rPr lang="en-US" smtClean="0"/>
              <a:pPr>
                <a:defRPr/>
              </a:pPr>
              <a:t>1/28/2017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B8F9EBC-A44E-EF43-B2AD-E4D3FFB092B4}" type="slidenum">
              <a:rPr lang="en-US" smtClean="0"/>
              <a:pPr>
                <a:defRPr/>
              </a:pPr>
              <a:t>‹#›</a:t>
            </a:fld>
            <a:endParaRPr lang="en-US"/>
          </a:p>
        </p:txBody>
      </p:sp>
    </p:spTree>
    <p:extLst>
      <p:ext uri="{BB962C8B-B14F-4D97-AF65-F5344CB8AC3E}">
        <p14:creationId xmlns:p14="http://schemas.microsoft.com/office/powerpoint/2010/main" val="3261080999"/>
      </p:ext>
    </p:extLst>
  </p:cSld>
  <p:clrMapOvr>
    <a:masterClrMapping/>
  </p:clrMapOv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A7C4A78-A553-3C44-BBA0-967A2492EBDD}" type="datetimeFigureOut">
              <a:rPr lang="en-US" smtClean="0"/>
              <a:pPr>
                <a:defRPr/>
              </a:pPr>
              <a:t>1/28/2017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661E5E0-F0E4-6F4B-B90C-296D75EE8BB8}" type="slidenum">
              <a:rPr lang="en-US" smtClean="0"/>
              <a:pPr>
                <a:defRPr/>
              </a:pPr>
              <a:t>‹#›</a:t>
            </a:fld>
            <a:endParaRPr lang="en-US"/>
          </a:p>
        </p:txBody>
      </p:sp>
    </p:spTree>
    <p:extLst>
      <p:ext uri="{BB962C8B-B14F-4D97-AF65-F5344CB8AC3E}">
        <p14:creationId xmlns:p14="http://schemas.microsoft.com/office/powerpoint/2010/main" val="3206036533"/>
      </p:ext>
    </p:extLst>
  </p:cSld>
  <p:clrMapOvr>
    <a:masterClrMapping/>
  </p:clrMapOv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cxnSp>
        <p:nvCxnSpPr>
          <p:cNvPr id="4" name="Straight Connector 3"/>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6BFCE9A-5885-E042-AE6B-7332C08337BC}" type="datetimeFigureOut">
              <a:rPr lang="en-US" smtClean="0"/>
              <a:pPr>
                <a:defRPr/>
              </a:pPr>
              <a:t>1/28/2017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73D6E30-39BB-1445-BECD-A116C9B2D1C2}" type="slidenum">
              <a:rPr lang="en-US" smtClean="0"/>
              <a:pPr>
                <a:defRPr/>
              </a:pPr>
              <a:t>‹#›</a:t>
            </a:fld>
            <a:endParaRPr lang="en-US"/>
          </a:p>
        </p:txBody>
      </p:sp>
    </p:spTree>
    <p:extLst>
      <p:ext uri="{BB962C8B-B14F-4D97-AF65-F5344CB8AC3E}">
        <p14:creationId xmlns:p14="http://schemas.microsoft.com/office/powerpoint/2010/main" val="1476718903"/>
      </p:ext>
    </p:extLst>
  </p:cSld>
  <p:clrMapOvr>
    <a:masterClrMapping/>
  </p:clrMapOv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204E69B4-EF7D-B94B-A632-324ED650A790}" type="datetimeFigureOut">
              <a:rPr lang="en-US" smtClean="0"/>
              <a:pPr>
                <a:defRPr/>
              </a:pPr>
              <a:t>1/28/2017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E25E4C7-3286-9347-B753-95111E834631}" type="slidenum">
              <a:rPr lang="en-US" smtClean="0"/>
              <a:pPr>
                <a:defRPr/>
              </a:pPr>
              <a:t>‹#›</a:t>
            </a:fld>
            <a:endParaRPr lang="en-US"/>
          </a:p>
        </p:txBody>
      </p:sp>
    </p:spTree>
    <p:extLst>
      <p:ext uri="{BB962C8B-B14F-4D97-AF65-F5344CB8AC3E}">
        <p14:creationId xmlns:p14="http://schemas.microsoft.com/office/powerpoint/2010/main" val="617967513"/>
      </p:ext>
    </p:extLst>
  </p:cSld>
  <p:clrMapOvr>
    <a:masterClrMapping/>
  </p:clrMapOv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6"/>
          <p:cNvSpPr>
            <a:spLocks noGrp="1"/>
          </p:cNvSpPr>
          <p:nvPr>
            <p:ph type="dt" sz="half" idx="10"/>
          </p:nvPr>
        </p:nvSpPr>
        <p:spPr/>
        <p:txBody>
          <a:bodyPr/>
          <a:lstStyle>
            <a:lvl1pPr>
              <a:defRPr/>
            </a:lvl1pPr>
          </a:lstStyle>
          <a:p>
            <a:pPr>
              <a:defRPr/>
            </a:pPr>
            <a:fld id="{06F1041B-02D8-104C-9C2E-45992A2F16BA}" type="datetimeFigureOut">
              <a:rPr lang="en-US" smtClean="0"/>
              <a:pPr>
                <a:defRPr/>
              </a:pPr>
              <a:t>1/28/2017</a:t>
            </a:fld>
            <a:endParaRPr lang="en-US"/>
          </a:p>
        </p:txBody>
      </p:sp>
      <p:sp>
        <p:nvSpPr>
          <p:cNvPr id="9" name="Footer Placeholder 7"/>
          <p:cNvSpPr>
            <a:spLocks noGrp="1"/>
          </p:cNvSpPr>
          <p:nvPr>
            <p:ph type="ftr" sz="quarter" idx="11"/>
          </p:nvPr>
        </p:nvSpPr>
        <p:spPr/>
        <p:txBody>
          <a:bodyPr/>
          <a:lstStyle>
            <a:lvl1pPr>
              <a:defRPr/>
            </a:lvl1pPr>
          </a:lstStyle>
          <a:p>
            <a:pPr>
              <a:defRPr/>
            </a:pPr>
            <a:endParaRPr lang="en-US"/>
          </a:p>
        </p:txBody>
      </p:sp>
      <p:sp>
        <p:nvSpPr>
          <p:cNvPr id="10" name="Slide Number Placeholder 8"/>
          <p:cNvSpPr>
            <a:spLocks noGrp="1"/>
          </p:cNvSpPr>
          <p:nvPr>
            <p:ph type="sldNum" sz="quarter" idx="12"/>
          </p:nvPr>
        </p:nvSpPr>
        <p:spPr/>
        <p:txBody>
          <a:bodyPr/>
          <a:lstStyle>
            <a:lvl1pPr>
              <a:defRPr/>
            </a:lvl1pPr>
          </a:lstStyle>
          <a:p>
            <a:pPr>
              <a:defRPr/>
            </a:pPr>
            <a:fld id="{74FD6EA6-ABAD-A94F-8839-DF6A48211609}" type="slidenum">
              <a:rPr lang="en-US" smtClean="0"/>
              <a:pPr>
                <a:defRPr/>
              </a:pPr>
              <a:t>‹#›</a:t>
            </a:fld>
            <a:endParaRPr lang="en-US"/>
          </a:p>
        </p:txBody>
      </p:sp>
    </p:spTree>
    <p:extLst>
      <p:ext uri="{BB962C8B-B14F-4D97-AF65-F5344CB8AC3E}">
        <p14:creationId xmlns:p14="http://schemas.microsoft.com/office/powerpoint/2010/main" val="1412048702"/>
      </p:ext>
    </p:extLst>
  </p:cSld>
  <p:clrMapOvr>
    <a:masterClrMapping/>
  </p:clrMapOvr>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49C9FBE-95DF-884D-9BAA-19BDC4890421}" type="datetimeFigureOut">
              <a:rPr lang="en-US" smtClean="0"/>
              <a:pPr>
                <a:defRPr/>
              </a:pPr>
              <a:t>1/28/2017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B8AC3DC-400D-694F-A53A-1508837725D8}" type="slidenum">
              <a:rPr lang="en-US" smtClean="0"/>
              <a:pPr>
                <a:defRPr/>
              </a:pPr>
              <a:t>‹#›</a:t>
            </a:fld>
            <a:endParaRPr lang="en-US"/>
          </a:p>
        </p:txBody>
      </p:sp>
    </p:spTree>
    <p:extLst>
      <p:ext uri="{BB962C8B-B14F-4D97-AF65-F5344CB8AC3E}">
        <p14:creationId xmlns:p14="http://schemas.microsoft.com/office/powerpoint/2010/main" val="1632720416"/>
      </p:ext>
    </p:extLst>
  </p:cSld>
  <p:clrMapOvr>
    <a:masterClrMapping/>
  </p:clrMapOvr>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9A71F07-4C6A-A445-BE46-F75E23B2160C}" type="datetimeFigureOut">
              <a:rPr lang="en-US" smtClean="0"/>
              <a:pPr>
                <a:defRPr/>
              </a:pPr>
              <a:t>1/28/2017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68A5B31-64F2-D54A-8D7F-CE6EEB0AD25F}" type="slidenum">
              <a:rPr lang="en-US" smtClean="0"/>
              <a:pPr>
                <a:defRPr/>
              </a:pPr>
              <a:t>‹#›</a:t>
            </a:fld>
            <a:endParaRPr lang="en-US"/>
          </a:p>
        </p:txBody>
      </p:sp>
    </p:spTree>
    <p:extLst>
      <p:ext uri="{BB962C8B-B14F-4D97-AF65-F5344CB8AC3E}">
        <p14:creationId xmlns:p14="http://schemas.microsoft.com/office/powerpoint/2010/main" val="835213681"/>
      </p:ext>
    </p:extLst>
  </p:cSld>
  <p:clrMapOvr>
    <a:masterClrMapping/>
  </p:clrMapOvr>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AFA2FDF4-0879-044E-9B71-6332CEEDAEC9}" type="datetimeFigureOut">
              <a:rPr lang="en-US" smtClean="0"/>
              <a:pPr>
                <a:defRPr/>
              </a:pPr>
              <a:t>1/28/2017</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C6F33866-E43B-7E45-8C07-99AF6A2FBD4E}" type="slidenum">
              <a:rPr lang="en-US" smtClean="0"/>
              <a:pPr>
                <a:defRPr/>
              </a:pPr>
              <a:t>‹#›</a:t>
            </a:fld>
            <a:endParaRPr lang="en-US"/>
          </a:p>
        </p:txBody>
      </p:sp>
    </p:spTree>
    <p:extLst>
      <p:ext uri="{BB962C8B-B14F-4D97-AF65-F5344CB8AC3E}">
        <p14:creationId xmlns:p14="http://schemas.microsoft.com/office/powerpoint/2010/main" val="2807280049"/>
      </p:ext>
    </p:extLst>
  </p:cSld>
  <p:clrMapOvr>
    <a:masterClrMapping/>
  </p:clrMapOvr>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782B6C7-B5A0-8549-8BAC-029188BCB8C3}" type="datetimeFigureOut">
              <a:rPr lang="en-US" smtClean="0"/>
              <a:pPr>
                <a:defRPr/>
              </a:pPr>
              <a:t>1/28/2017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D70652B-EFB7-0149-BEA8-6FC8BDEA9E67}" type="slidenum">
              <a:rPr lang="en-US" smtClean="0"/>
              <a:pPr>
                <a:defRPr/>
              </a:pPr>
              <a:t>‹#›</a:t>
            </a:fld>
            <a:endParaRPr lang="en-US"/>
          </a:p>
        </p:txBody>
      </p:sp>
    </p:spTree>
    <p:extLst>
      <p:ext uri="{BB962C8B-B14F-4D97-AF65-F5344CB8AC3E}">
        <p14:creationId xmlns:p14="http://schemas.microsoft.com/office/powerpoint/2010/main" val="1197088754"/>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49C9FBE-95DF-884D-9BAA-19BDC4890421}" type="datetimeFigureOut">
              <a:rPr lang="en-US"/>
              <a:pPr>
                <a:defRPr/>
              </a:pPr>
              <a:t>1/28/2017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B8AC3DC-400D-694F-A53A-1508837725D8}" type="slidenum">
              <a:rPr lang="en-US"/>
              <a:pPr>
                <a:defRPr/>
              </a:pPr>
              <a:t>‹#›</a:t>
            </a:fld>
            <a:endParaRPr lang="en-US"/>
          </a:p>
        </p:txBody>
      </p:sp>
    </p:spTree>
    <p:extLst>
      <p:ext uri="{BB962C8B-B14F-4D97-AF65-F5344CB8AC3E}">
        <p14:creationId xmlns:p14="http://schemas.microsoft.com/office/powerpoint/2010/main" val="1632720416"/>
      </p:ext>
    </p:extLst>
  </p:cSld>
  <p:clrMapOvr>
    <a:masterClrMapping/>
  </p:clrMapOvr>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ACB1D37-37B6-2544-A059-1F9F222F7035}" type="datetimeFigureOut">
              <a:rPr lang="en-US" smtClean="0"/>
              <a:pPr>
                <a:defRPr/>
              </a:pPr>
              <a:t>1/28/2017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7461A31-4728-C740-865A-9C0E3962987A}" type="slidenum">
              <a:rPr lang="en-US" smtClean="0"/>
              <a:pPr>
                <a:defRPr/>
              </a:pPr>
              <a:t>‹#›</a:t>
            </a:fld>
            <a:endParaRPr lang="en-US"/>
          </a:p>
        </p:txBody>
      </p:sp>
    </p:spTree>
    <p:extLst>
      <p:ext uri="{BB962C8B-B14F-4D97-AF65-F5344CB8AC3E}">
        <p14:creationId xmlns:p14="http://schemas.microsoft.com/office/powerpoint/2010/main" val="2774017275"/>
      </p:ext>
    </p:extLst>
  </p:cSld>
  <p:clrMapOvr>
    <a:masterClrMapping/>
  </p:clrMapOvr>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BBD1AA5E-35AC-5B43-8242-8F19C8C3C190}" type="datetimeFigureOut">
              <a:rPr lang="en-US" smtClean="0"/>
              <a:pPr>
                <a:defRPr/>
              </a:pPr>
              <a:t>1/28/2017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B277CD6-CC9F-3F4C-94D8-FF7B9B737A20}" type="slidenum">
              <a:rPr lang="en-US" smtClean="0"/>
              <a:pPr>
                <a:defRPr/>
              </a:pPr>
              <a:t>‹#›</a:t>
            </a:fld>
            <a:endParaRPr lang="en-US"/>
          </a:p>
        </p:txBody>
      </p:sp>
    </p:spTree>
    <p:extLst>
      <p:ext uri="{BB962C8B-B14F-4D97-AF65-F5344CB8AC3E}">
        <p14:creationId xmlns:p14="http://schemas.microsoft.com/office/powerpoint/2010/main" val="2552106902"/>
      </p:ext>
    </p:extLst>
  </p:cSld>
  <p:clrMapOvr>
    <a:masterClrMapping/>
  </p:clrMapOvr>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04800" y="685800"/>
            <a:ext cx="8534400" cy="44196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15144382"/>
      </p:ext>
    </p:extLst>
  </p:cSld>
  <p:clrMapOvr>
    <a:masterClrMapping/>
  </p:clrMapOvr>
  <p:transition spd="slow">
    <p:wipe/>
  </p:transition>
  <p:timing>
    <p:tnLst>
      <p:par>
        <p:cTn id="1" dur="indefinite" restart="never" nodeType="tmRoot"/>
      </p:par>
    </p:tnLst>
  </p:timing>
</p:sldLayout>
</file>

<file path=ppt/slideLayouts/slideLayout6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3254BF7A-9D65-E943-B401-16E2A8F38BE7}" type="datetimeFigureOut">
              <a:rPr lang="en-US" smtClean="0"/>
              <a:pPr>
                <a:defRPr/>
              </a:pPr>
              <a:t>1/28/2017</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B8F9EBC-A44E-EF43-B2AD-E4D3FFB092B4}" type="slidenum">
              <a:rPr lang="en-US" smtClean="0"/>
              <a:pPr>
                <a:defRPr/>
              </a:pPr>
              <a:t>‹#›</a:t>
            </a:fld>
            <a:endParaRPr lang="en-US"/>
          </a:p>
        </p:txBody>
      </p:sp>
    </p:spTree>
    <p:extLst>
      <p:ext uri="{BB962C8B-B14F-4D97-AF65-F5344CB8AC3E}">
        <p14:creationId xmlns:p14="http://schemas.microsoft.com/office/powerpoint/2010/main" val="318002733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5A7C4A78-A553-3C44-BBA0-967A2492EBDD}" type="datetimeFigureOut">
              <a:rPr lang="en-US" smtClean="0"/>
              <a:pPr>
                <a:defRPr/>
              </a:pPr>
              <a:t>1/28/2017</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661E5E0-F0E4-6F4B-B90C-296D75EE8BB8}" type="slidenum">
              <a:rPr lang="en-US" smtClean="0"/>
              <a:pPr>
                <a:defRPr/>
              </a:pPr>
              <a:t>‹#›</a:t>
            </a:fld>
            <a:endParaRPr lang="en-US"/>
          </a:p>
        </p:txBody>
      </p:sp>
    </p:spTree>
    <p:extLst>
      <p:ext uri="{BB962C8B-B14F-4D97-AF65-F5344CB8AC3E}">
        <p14:creationId xmlns:p14="http://schemas.microsoft.com/office/powerpoint/2010/main" val="4183808211"/>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56BFCE9A-5885-E042-AE6B-7332C08337BC}" type="datetimeFigureOut">
              <a:rPr lang="en-US" smtClean="0"/>
              <a:pPr>
                <a:defRPr/>
              </a:pPr>
              <a:t>1/28/2017</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73D6E30-39BB-1445-BECD-A116C9B2D1C2}" type="slidenum">
              <a:rPr lang="en-US" smtClean="0"/>
              <a:pPr>
                <a:defRPr/>
              </a:pPr>
              <a:t>‹#›</a:t>
            </a:fld>
            <a:endParaRPr lang="en-US"/>
          </a:p>
        </p:txBody>
      </p:sp>
    </p:spTree>
    <p:extLst>
      <p:ext uri="{BB962C8B-B14F-4D97-AF65-F5344CB8AC3E}">
        <p14:creationId xmlns:p14="http://schemas.microsoft.com/office/powerpoint/2010/main" val="415213938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204E69B4-EF7D-B94B-A632-324ED650A790}" type="datetimeFigureOut">
              <a:rPr lang="en-US" smtClean="0"/>
              <a:pPr>
                <a:defRPr/>
              </a:pPr>
              <a:t>1/28/2017</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EE25E4C7-3286-9347-B753-95111E834631}" type="slidenum">
              <a:rPr lang="en-US" smtClean="0"/>
              <a:pPr>
                <a:defRPr/>
              </a:pPr>
              <a:t>‹#›</a:t>
            </a:fld>
            <a:endParaRPr lang="en-US"/>
          </a:p>
        </p:txBody>
      </p:sp>
    </p:spTree>
    <p:extLst>
      <p:ext uri="{BB962C8B-B14F-4D97-AF65-F5344CB8AC3E}">
        <p14:creationId xmlns:p14="http://schemas.microsoft.com/office/powerpoint/2010/main" val="3976113866"/>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06F1041B-02D8-104C-9C2E-45992A2F16BA}" type="datetimeFigureOut">
              <a:rPr lang="en-US" smtClean="0"/>
              <a:pPr>
                <a:defRPr/>
              </a:pPr>
              <a:t>1/28/2017</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74FD6EA6-ABAD-A94F-8839-DF6A48211609}" type="slidenum">
              <a:rPr lang="en-US" smtClean="0"/>
              <a:pPr>
                <a:defRPr/>
              </a:pPr>
              <a:t>‹#›</a:t>
            </a:fld>
            <a:endParaRPr lang="en-US"/>
          </a:p>
        </p:txBody>
      </p:sp>
    </p:spTree>
    <p:extLst>
      <p:ext uri="{BB962C8B-B14F-4D97-AF65-F5344CB8AC3E}">
        <p14:creationId xmlns:p14="http://schemas.microsoft.com/office/powerpoint/2010/main" val="4113582218"/>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A49C9FBE-95DF-884D-9BAA-19BDC4890421}" type="datetimeFigureOut">
              <a:rPr lang="en-US" smtClean="0"/>
              <a:pPr>
                <a:defRPr/>
              </a:pPr>
              <a:t>1/28/2017</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1B8AC3DC-400D-694F-A53A-1508837725D8}" type="slidenum">
              <a:rPr lang="en-US" smtClean="0"/>
              <a:pPr>
                <a:defRPr/>
              </a:pPr>
              <a:t>‹#›</a:t>
            </a:fld>
            <a:endParaRPr lang="en-US"/>
          </a:p>
        </p:txBody>
      </p:sp>
    </p:spTree>
    <p:extLst>
      <p:ext uri="{BB962C8B-B14F-4D97-AF65-F5344CB8AC3E}">
        <p14:creationId xmlns:p14="http://schemas.microsoft.com/office/powerpoint/2010/main" val="2719327547"/>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C9A71F07-4C6A-A445-BE46-F75E23B2160C}" type="datetimeFigureOut">
              <a:rPr lang="en-US" smtClean="0"/>
              <a:pPr>
                <a:defRPr/>
              </a:pPr>
              <a:t>1/28/2017</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568A5B31-64F2-D54A-8D7F-CE6EEB0AD25F}" type="slidenum">
              <a:rPr lang="en-US" smtClean="0"/>
              <a:pPr>
                <a:defRPr/>
              </a:pPr>
              <a:t>‹#›</a:t>
            </a:fld>
            <a:endParaRPr lang="en-US"/>
          </a:p>
        </p:txBody>
      </p:sp>
    </p:spTree>
    <p:extLst>
      <p:ext uri="{BB962C8B-B14F-4D97-AF65-F5344CB8AC3E}">
        <p14:creationId xmlns:p14="http://schemas.microsoft.com/office/powerpoint/2010/main" val="1164890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9A71F07-4C6A-A445-BE46-F75E23B2160C}" type="datetimeFigureOut">
              <a:rPr lang="en-US"/>
              <a:pPr>
                <a:defRPr/>
              </a:pPr>
              <a:t>1/28/2017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68A5B31-64F2-D54A-8D7F-CE6EEB0AD25F}" type="slidenum">
              <a:rPr lang="en-US"/>
              <a:pPr>
                <a:defRPr/>
              </a:pPr>
              <a:t>‹#›</a:t>
            </a:fld>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3400" y="304800"/>
            <a:ext cx="8153400" cy="1828800"/>
          </a:xfrm>
          <a:prstGeom prst="rect">
            <a:avLst/>
          </a:prstGeom>
        </p:spPr>
      </p:pic>
    </p:spTree>
    <p:extLst>
      <p:ext uri="{BB962C8B-B14F-4D97-AF65-F5344CB8AC3E}">
        <p14:creationId xmlns:p14="http://schemas.microsoft.com/office/powerpoint/2010/main" val="835213681"/>
      </p:ext>
    </p:extLst>
  </p:cSld>
  <p:clrMapOvr>
    <a:masterClrMapping/>
  </p:clrMapOvr>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AFA2FDF4-0879-044E-9B71-6332CEEDAEC9}" type="datetimeFigureOut">
              <a:rPr lang="en-US" smtClean="0"/>
              <a:pPr>
                <a:defRPr/>
              </a:pPr>
              <a:t>1/28/2017</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6F33866-E43B-7E45-8C07-99AF6A2FBD4E}" type="slidenum">
              <a:rPr lang="en-US" smtClean="0"/>
              <a:pPr>
                <a:defRPr/>
              </a:pPr>
              <a:t>‹#›</a:t>
            </a:fld>
            <a:endParaRPr lang="en-US"/>
          </a:p>
        </p:txBody>
      </p:sp>
    </p:spTree>
    <p:extLst>
      <p:ext uri="{BB962C8B-B14F-4D97-AF65-F5344CB8AC3E}">
        <p14:creationId xmlns:p14="http://schemas.microsoft.com/office/powerpoint/2010/main" val="495814463"/>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7782B6C7-B5A0-8549-8BAC-029188BCB8C3}" type="datetimeFigureOut">
              <a:rPr lang="en-US" smtClean="0"/>
              <a:pPr>
                <a:defRPr/>
              </a:pPr>
              <a:t>1/28/2017</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DD70652B-EFB7-0149-BEA8-6FC8BDEA9E67}" type="slidenum">
              <a:rPr lang="en-US" smtClean="0"/>
              <a:pPr>
                <a:defRPr/>
              </a:pPr>
              <a:t>‹#›</a:t>
            </a:fld>
            <a:endParaRPr lang="en-US"/>
          </a:p>
        </p:txBody>
      </p:sp>
    </p:spTree>
    <p:extLst>
      <p:ext uri="{BB962C8B-B14F-4D97-AF65-F5344CB8AC3E}">
        <p14:creationId xmlns:p14="http://schemas.microsoft.com/office/powerpoint/2010/main" val="2456726461"/>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CACB1D37-37B6-2544-A059-1F9F222F7035}" type="datetimeFigureOut">
              <a:rPr lang="en-US" smtClean="0"/>
              <a:pPr>
                <a:defRPr/>
              </a:pPr>
              <a:t>1/28/2017</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7461A31-4728-C740-865A-9C0E3962987A}" type="slidenum">
              <a:rPr lang="en-US" smtClean="0"/>
              <a:pPr>
                <a:defRPr/>
              </a:pPr>
              <a:t>‹#›</a:t>
            </a:fld>
            <a:endParaRPr lang="en-US"/>
          </a:p>
        </p:txBody>
      </p:sp>
    </p:spTree>
    <p:extLst>
      <p:ext uri="{BB962C8B-B14F-4D97-AF65-F5344CB8AC3E}">
        <p14:creationId xmlns:p14="http://schemas.microsoft.com/office/powerpoint/2010/main" val="1436291747"/>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BBD1AA5E-35AC-5B43-8242-8F19C8C3C190}" type="datetimeFigureOut">
              <a:rPr lang="en-US" smtClean="0"/>
              <a:pPr>
                <a:defRPr/>
              </a:pPr>
              <a:t>1/28/2017</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B277CD6-CC9F-3F4C-94D8-FF7B9B737A20}" type="slidenum">
              <a:rPr lang="en-US" smtClean="0"/>
              <a:pPr>
                <a:defRPr/>
              </a:pPr>
              <a:t>‹#›</a:t>
            </a:fld>
            <a:endParaRPr lang="en-US"/>
          </a:p>
        </p:txBody>
      </p:sp>
    </p:spTree>
    <p:extLst>
      <p:ext uri="{BB962C8B-B14F-4D97-AF65-F5344CB8AC3E}">
        <p14:creationId xmlns:p14="http://schemas.microsoft.com/office/powerpoint/2010/main" val="2728194299"/>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00400" y="5638800"/>
            <a:ext cx="2895600" cy="1001018"/>
          </a:xfrm>
          <a:prstGeom prst="rect">
            <a:avLst/>
          </a:prstGeom>
        </p:spPr>
      </p:pic>
    </p:spTree>
    <p:extLst>
      <p:ext uri="{BB962C8B-B14F-4D97-AF65-F5344CB8AC3E}">
        <p14:creationId xmlns:p14="http://schemas.microsoft.com/office/powerpoint/2010/main" val="4114041170"/>
      </p:ext>
    </p:extLst>
  </p:cSld>
  <p:clrMapOvr>
    <a:overrideClrMapping bg1="lt1" tx1="dk1" bg2="lt2" tx2="dk2" accent1="accent1" accent2="accent2" accent3="accent3" accent4="accent4" accent5="accent5" accent6="accent6" hlink="hlink" folHlink="folHlink"/>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24200" y="5581352"/>
            <a:ext cx="2590800" cy="895648"/>
          </a:xfrm>
          <a:prstGeom prst="rect">
            <a:avLst/>
          </a:prstGeom>
        </p:spPr>
      </p:pic>
    </p:spTree>
    <p:extLst>
      <p:ext uri="{BB962C8B-B14F-4D97-AF65-F5344CB8AC3E}">
        <p14:creationId xmlns:p14="http://schemas.microsoft.com/office/powerpoint/2010/main" val="3084277414"/>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542925"/>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048000"/>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cxnSp>
        <p:nvCxnSpPr>
          <p:cNvPr id="7" name="Straight Connector 6"/>
          <p:cNvCxnSpPr/>
          <p:nvPr/>
        </p:nvCxnSpPr>
        <p:spPr>
          <a:xfrm>
            <a:off x="695560" y="289560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5410200"/>
            <a:ext cx="1219200" cy="739076"/>
          </a:xfrm>
          <a:prstGeom prst="rect">
            <a:avLst/>
          </a:prstGeom>
        </p:spPr>
      </p:pic>
    </p:spTree>
    <p:extLst>
      <p:ext uri="{BB962C8B-B14F-4D97-AF65-F5344CB8AC3E}">
        <p14:creationId xmlns:p14="http://schemas.microsoft.com/office/powerpoint/2010/main" val="3272482374"/>
      </p:ext>
    </p:extLst>
  </p:cSld>
  <p:clrMapOvr>
    <a:overrideClrMapping bg1="dk1" tx1="lt1" bg2="dk2" tx2="lt2" accent1="accent1" accent2="accent2" accent3="accent3" accent4="accent4" accent5="accent5" accent6="accent6" hlink="hlink" folHlink="folHlink"/>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343BA9A-9CAC-476C-8E05-1264A324A1D5}" type="datetimeFigureOut">
              <a:rPr lang="en-US" smtClean="0"/>
              <a:pPr/>
              <a:t>1/27/2017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A613B8-BBCC-46E1-8239-FFEDEF91FAB3}" type="slidenum">
              <a:rPr lang="en-US" smtClean="0"/>
              <a:pPr/>
              <a:t>‹#›</a:t>
            </a:fld>
            <a:endParaRPr lang="en-US"/>
          </a:p>
        </p:txBody>
      </p:sp>
    </p:spTree>
    <p:extLst>
      <p:ext uri="{BB962C8B-B14F-4D97-AF65-F5344CB8AC3E}">
        <p14:creationId xmlns:p14="http://schemas.microsoft.com/office/powerpoint/2010/main" val="1077173471"/>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343BA9A-9CAC-476C-8E05-1264A324A1D5}" type="datetimeFigureOut">
              <a:rPr lang="en-US" smtClean="0"/>
              <a:pPr/>
              <a:t>1/27/2017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A613B8-BBCC-46E1-8239-FFEDEF91FAB3}"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532174"/>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343BA9A-9CAC-476C-8E05-1264A324A1D5}" type="datetimeFigureOut">
              <a:rPr lang="en-US" smtClean="0"/>
              <a:pPr/>
              <a:t>1/27/2017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A613B8-BBCC-46E1-8239-FFEDEF91FAB3}" type="slidenum">
              <a:rPr lang="en-US" smtClean="0"/>
              <a:pPr/>
              <a:t>‹#›</a:t>
            </a:fld>
            <a:endParaRPr lang="en-US"/>
          </a:p>
        </p:txBody>
      </p:sp>
    </p:spTree>
    <p:extLst>
      <p:ext uri="{BB962C8B-B14F-4D97-AF65-F5344CB8AC3E}">
        <p14:creationId xmlns:p14="http://schemas.microsoft.com/office/powerpoint/2010/main" val="536302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AFA2FDF4-0879-044E-9B71-6332CEEDAEC9}" type="datetimeFigureOut">
              <a:rPr lang="en-US"/>
              <a:pPr>
                <a:defRPr/>
              </a:pPr>
              <a:t>1/28/2017</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C6F33866-E43B-7E45-8C07-99AF6A2FBD4E}" type="slidenum">
              <a:rPr lang="en-US"/>
              <a:pPr>
                <a:defRPr/>
              </a:pPr>
              <a:t>‹#›</a:t>
            </a:fld>
            <a:endParaRPr lang="en-US"/>
          </a:p>
        </p:txBody>
      </p:sp>
    </p:spTree>
    <p:extLst>
      <p:ext uri="{BB962C8B-B14F-4D97-AF65-F5344CB8AC3E}">
        <p14:creationId xmlns:p14="http://schemas.microsoft.com/office/powerpoint/2010/main" val="2807280049"/>
      </p:ext>
    </p:extLst>
  </p:cSld>
  <p:clrMapOvr>
    <a:masterClrMapping/>
  </p:clrMapOvr>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43BA9A-9CAC-476C-8E05-1264A324A1D5}" type="datetimeFigureOut">
              <a:rPr lang="en-US" smtClean="0"/>
              <a:pPr/>
              <a:t>1/27/2017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4A613B8-BBCC-46E1-8239-FFEDEF91FAB3}" type="slidenum">
              <a:rPr lang="en-US" smtClean="0"/>
              <a:pPr/>
              <a:t>‹#›</a:t>
            </a:fld>
            <a:endParaRPr lang="en-US"/>
          </a:p>
        </p:txBody>
      </p:sp>
    </p:spTree>
    <p:extLst>
      <p:ext uri="{BB962C8B-B14F-4D97-AF65-F5344CB8AC3E}">
        <p14:creationId xmlns:p14="http://schemas.microsoft.com/office/powerpoint/2010/main" val="2980170153"/>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43BA9A-9CAC-476C-8E05-1264A324A1D5}" type="datetimeFigureOut">
              <a:rPr lang="en-US" smtClean="0"/>
              <a:pPr/>
              <a:t>1/27/2017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A613B8-BBCC-46E1-8239-FFEDEF91FAB3}"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2478512"/>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43BA9A-9CAC-476C-8E05-1264A324A1D5}" type="datetimeFigureOut">
              <a:rPr lang="en-US" smtClean="0"/>
              <a:pPr/>
              <a:t>1/27/2017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A613B8-BBCC-46E1-8239-FFEDEF91FAB3}" type="slidenum">
              <a:rPr lang="en-US" smtClean="0"/>
              <a:pPr/>
              <a:t>‹#›</a:t>
            </a:fld>
            <a:endParaRPr lang="en-US"/>
          </a:p>
        </p:txBody>
      </p:sp>
    </p:spTree>
    <p:extLst>
      <p:ext uri="{BB962C8B-B14F-4D97-AF65-F5344CB8AC3E}">
        <p14:creationId xmlns:p14="http://schemas.microsoft.com/office/powerpoint/2010/main" val="2969941449"/>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43BA9A-9CAC-476C-8E05-1264A324A1D5}" type="datetimeFigureOut">
              <a:rPr lang="en-US" smtClean="0"/>
              <a:pPr/>
              <a:t>1/27/2017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A613B8-BBCC-46E1-8239-FFEDEF91FAB3}" type="slidenum">
              <a:rPr lang="en-US" smtClean="0"/>
              <a:pPr/>
              <a:t>‹#›</a:t>
            </a:fld>
            <a:endParaRPr lang="en-US"/>
          </a:p>
        </p:txBody>
      </p:sp>
    </p:spTree>
    <p:extLst>
      <p:ext uri="{BB962C8B-B14F-4D97-AF65-F5344CB8AC3E}">
        <p14:creationId xmlns:p14="http://schemas.microsoft.com/office/powerpoint/2010/main" val="604287578"/>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343BA9A-9CAC-476C-8E05-1264A324A1D5}" type="datetimeFigureOut">
              <a:rPr lang="en-US" smtClean="0"/>
              <a:pPr/>
              <a:t>1/27/2017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A613B8-BBCC-46E1-8239-FFEDEF91FAB3}" type="slidenum">
              <a:rPr lang="en-US" smtClean="0"/>
              <a:pPr/>
              <a:t>‹#›</a:t>
            </a:fld>
            <a:endParaRPr lang="en-US"/>
          </a:p>
        </p:txBody>
      </p:sp>
    </p:spTree>
    <p:extLst>
      <p:ext uri="{BB962C8B-B14F-4D97-AF65-F5344CB8AC3E}">
        <p14:creationId xmlns:p14="http://schemas.microsoft.com/office/powerpoint/2010/main" val="1684367960"/>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949067055"/>
      </p:ext>
    </p:extLst>
  </p:cSld>
  <p:clrMapOvr>
    <a:masterClrMapping/>
  </p:clrMapOvr>
  <p:timing>
    <p:tnLst>
      <p:par>
        <p:cTn id="1" dur="indefinite" restart="never" nodeType="tmRoot"/>
      </p:par>
    </p:tnLst>
  </p:timing>
</p:sldLayout>
</file>

<file path=ppt/slideLayouts/slideLayout86.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6732230"/>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03496322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782B6C7-B5A0-8549-8BAC-029188BCB8C3}" type="datetimeFigureOut">
              <a:rPr lang="en-US"/>
              <a:pPr>
                <a:defRPr/>
              </a:pPr>
              <a:t>1/28/2017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D70652B-EFB7-0149-BEA8-6FC8BDEA9E67}" type="slidenum">
              <a:rPr lang="en-US"/>
              <a:pPr>
                <a:defRPr/>
              </a:pPr>
              <a:t>‹#›</a:t>
            </a:fld>
            <a:endParaRPr lang="en-US"/>
          </a:p>
        </p:txBody>
      </p:sp>
    </p:spTree>
    <p:extLst>
      <p:ext uri="{BB962C8B-B14F-4D97-AF65-F5344CB8AC3E}">
        <p14:creationId xmlns:p14="http://schemas.microsoft.com/office/powerpoint/2010/main" val="1197088754"/>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2.pn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13" Type="http://schemas.openxmlformats.org/officeDocument/2006/relationships/slideLayout" Target="../slideLayouts/slideLayout50.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slideLayout" Target="../slideLayouts/slideLayout49.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8.xml"/><Relationship Id="rId13" Type="http://schemas.openxmlformats.org/officeDocument/2006/relationships/theme" Target="../theme/theme5.xml"/><Relationship Id="rId3" Type="http://schemas.openxmlformats.org/officeDocument/2006/relationships/slideLayout" Target="../slideLayouts/slideLayout53.xml"/><Relationship Id="rId7" Type="http://schemas.openxmlformats.org/officeDocument/2006/relationships/slideLayout" Target="../slideLayouts/slideLayout57.xml"/><Relationship Id="rId12" Type="http://schemas.openxmlformats.org/officeDocument/2006/relationships/slideLayout" Target="../slideLayouts/slideLayout62.xml"/><Relationship Id="rId2" Type="http://schemas.openxmlformats.org/officeDocument/2006/relationships/slideLayout" Target="../slideLayouts/slideLayout52.xml"/><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slideLayout" Target="../slideLayouts/slideLayout61.xml"/><Relationship Id="rId5" Type="http://schemas.openxmlformats.org/officeDocument/2006/relationships/slideLayout" Target="../slideLayouts/slideLayout55.xml"/><Relationship Id="rId10" Type="http://schemas.openxmlformats.org/officeDocument/2006/relationships/slideLayout" Target="../slideLayouts/slideLayout60.xml"/><Relationship Id="rId4" Type="http://schemas.openxmlformats.org/officeDocument/2006/relationships/slideLayout" Target="../slideLayouts/slideLayout54.xml"/><Relationship Id="rId9" Type="http://schemas.openxmlformats.org/officeDocument/2006/relationships/slideLayout" Target="../slideLayouts/slideLayout59.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0.xml"/><Relationship Id="rId3" Type="http://schemas.openxmlformats.org/officeDocument/2006/relationships/slideLayout" Target="../slideLayouts/slideLayout65.xml"/><Relationship Id="rId7" Type="http://schemas.openxmlformats.org/officeDocument/2006/relationships/slideLayout" Target="../slideLayouts/slideLayout69.xml"/><Relationship Id="rId12" Type="http://schemas.openxmlformats.org/officeDocument/2006/relationships/theme" Target="../theme/theme6.xml"/><Relationship Id="rId2" Type="http://schemas.openxmlformats.org/officeDocument/2006/relationships/slideLayout" Target="../slideLayouts/slideLayout64.xml"/><Relationship Id="rId1" Type="http://schemas.openxmlformats.org/officeDocument/2006/relationships/slideLayout" Target="../slideLayouts/slideLayout63.xml"/><Relationship Id="rId6" Type="http://schemas.openxmlformats.org/officeDocument/2006/relationships/slideLayout" Target="../slideLayouts/slideLayout68.xml"/><Relationship Id="rId11" Type="http://schemas.openxmlformats.org/officeDocument/2006/relationships/slideLayout" Target="../slideLayouts/slideLayout73.xml"/><Relationship Id="rId5" Type="http://schemas.openxmlformats.org/officeDocument/2006/relationships/slideLayout" Target="../slideLayouts/slideLayout67.xml"/><Relationship Id="rId10" Type="http://schemas.openxmlformats.org/officeDocument/2006/relationships/slideLayout" Target="../slideLayouts/slideLayout72.xml"/><Relationship Id="rId4" Type="http://schemas.openxmlformats.org/officeDocument/2006/relationships/slideLayout" Target="../slideLayouts/slideLayout66.xml"/><Relationship Id="rId9" Type="http://schemas.openxmlformats.org/officeDocument/2006/relationships/slideLayout" Target="../slideLayouts/slideLayout71.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1.xml"/><Relationship Id="rId13" Type="http://schemas.openxmlformats.org/officeDocument/2006/relationships/slideLayout" Target="../slideLayouts/slideLayout86.xml"/><Relationship Id="rId3" Type="http://schemas.openxmlformats.org/officeDocument/2006/relationships/slideLayout" Target="../slideLayouts/slideLayout76.xml"/><Relationship Id="rId7" Type="http://schemas.openxmlformats.org/officeDocument/2006/relationships/slideLayout" Target="../slideLayouts/slideLayout80.xml"/><Relationship Id="rId12" Type="http://schemas.openxmlformats.org/officeDocument/2006/relationships/slideLayout" Target="../slideLayouts/slideLayout85.xml"/><Relationship Id="rId2" Type="http://schemas.openxmlformats.org/officeDocument/2006/relationships/slideLayout" Target="../slideLayouts/slideLayout75.xml"/><Relationship Id="rId1" Type="http://schemas.openxmlformats.org/officeDocument/2006/relationships/slideLayout" Target="../slideLayouts/slideLayout74.xml"/><Relationship Id="rId6" Type="http://schemas.openxmlformats.org/officeDocument/2006/relationships/slideLayout" Target="../slideLayouts/slideLayout79.xml"/><Relationship Id="rId11" Type="http://schemas.openxmlformats.org/officeDocument/2006/relationships/slideLayout" Target="../slideLayouts/slideLayout84.xml"/><Relationship Id="rId5" Type="http://schemas.openxmlformats.org/officeDocument/2006/relationships/slideLayout" Target="../slideLayouts/slideLayout78.xml"/><Relationship Id="rId15" Type="http://schemas.openxmlformats.org/officeDocument/2006/relationships/theme" Target="../theme/theme7.xml"/><Relationship Id="rId10" Type="http://schemas.openxmlformats.org/officeDocument/2006/relationships/slideLayout" Target="../slideLayouts/slideLayout83.xml"/><Relationship Id="rId4" Type="http://schemas.openxmlformats.org/officeDocument/2006/relationships/slideLayout" Target="../slideLayouts/slideLayout77.xml"/><Relationship Id="rId9" Type="http://schemas.openxmlformats.org/officeDocument/2006/relationships/slideLayout" Target="../slideLayouts/slideLayout82.xml"/><Relationship Id="rId14" Type="http://schemas.openxmlformats.org/officeDocument/2006/relationships/slideLayout" Target="../slideLayouts/slideLayout8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sz="2400">
              <a:solidFill>
                <a:srgbClr val="FFFFFF"/>
              </a:solidFill>
            </a:endParaRPr>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1028" name="Text Placeholder 2"/>
          <p:cNvSpPr>
            <a:spLocks noGrp="1"/>
          </p:cNvSpPr>
          <p:nvPr>
            <p:ph type="body" idx="1"/>
          </p:nvPr>
        </p:nvSpPr>
        <p:spPr bwMode="auto">
          <a:xfrm>
            <a:off x="457200" y="160020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sz="2400">
              <a:solidFill>
                <a:srgbClr val="FFFFFF"/>
              </a:solidFill>
            </a:endParaRPr>
          </a:p>
        </p:txBody>
      </p:sp>
      <p:sp>
        <p:nvSpPr>
          <p:cNvPr id="4" name="Date Placeholder 3"/>
          <p:cNvSpPr>
            <a:spLocks noGrp="1"/>
          </p:cNvSpPr>
          <p:nvPr>
            <p:ph type="dt" sz="half" idx="2"/>
          </p:nvPr>
        </p:nvSpPr>
        <p:spPr>
          <a:xfrm>
            <a:off x="457200" y="19050"/>
            <a:ext cx="2895600" cy="328613"/>
          </a:xfrm>
          <a:prstGeom prst="rect">
            <a:avLst/>
          </a:prstGeom>
        </p:spPr>
        <p:txBody>
          <a:bodyPr vert="horz" lIns="91440" tIns="45720" rIns="91440" bIns="45720" rtlCol="0" anchor="ctr"/>
          <a:lstStyle>
            <a:lvl1pPr algn="l">
              <a:defRPr sz="1200">
                <a:solidFill>
                  <a:srgbClr val="FFFFFF"/>
                </a:solidFill>
              </a:defRPr>
            </a:lvl1pPr>
          </a:lstStyle>
          <a:p>
            <a:pPr eaLnBrk="0" fontAlgn="base" hangingPunct="0">
              <a:spcBef>
                <a:spcPct val="0"/>
              </a:spcBef>
              <a:spcAft>
                <a:spcPct val="0"/>
              </a:spcAft>
              <a:defRPr/>
            </a:pPr>
            <a:fld id="{328820E8-5304-8A45-80D5-8464B17CB7FB}" type="datetimeFigureOut">
              <a:rPr lang="en-US">
                <a:latin typeface="Times" charset="0"/>
                <a:ea typeface="ＭＳ Ｐゴシック" charset="0"/>
                <a:cs typeface="ＭＳ Ｐゴシック" charset="0"/>
              </a:rPr>
              <a:pPr eaLnBrk="0" fontAlgn="base" hangingPunct="0">
                <a:spcBef>
                  <a:spcPct val="0"/>
                </a:spcBef>
                <a:spcAft>
                  <a:spcPct val="0"/>
                </a:spcAft>
                <a:defRPr/>
              </a:pPr>
              <a:t>1/28/2017</a:t>
            </a:fld>
            <a:endParaRPr lang="en-US">
              <a:latin typeface="Times" charset="0"/>
              <a:ea typeface="ＭＳ Ｐゴシック" charset="0"/>
              <a:cs typeface="ＭＳ Ｐゴシック" charset="0"/>
            </a:endParaRPr>
          </a:p>
        </p:txBody>
      </p:sp>
      <p:sp>
        <p:nvSpPr>
          <p:cNvPr id="5" name="Footer Placeholder 4"/>
          <p:cNvSpPr>
            <a:spLocks noGrp="1"/>
          </p:cNvSpPr>
          <p:nvPr>
            <p:ph type="ftr" sz="quarter" idx="3"/>
          </p:nvPr>
        </p:nvSpPr>
        <p:spPr>
          <a:xfrm>
            <a:off x="3429000" y="19050"/>
            <a:ext cx="4114800" cy="328613"/>
          </a:xfrm>
          <a:prstGeom prst="rect">
            <a:avLst/>
          </a:prstGeom>
        </p:spPr>
        <p:txBody>
          <a:bodyPr vert="horz" lIns="91440" tIns="45720" rIns="91440" bIns="45720" rtlCol="0" anchor="ctr"/>
          <a:lstStyle>
            <a:lvl1pPr algn="ctr">
              <a:defRPr sz="1200">
                <a:solidFill>
                  <a:srgbClr val="FFFFFF"/>
                </a:solidFill>
              </a:defRPr>
            </a:lvl1pPr>
          </a:lstStyle>
          <a:p>
            <a:pPr eaLnBrk="0" fontAlgn="base" hangingPunct="0">
              <a:spcBef>
                <a:spcPct val="0"/>
              </a:spcBef>
              <a:spcAft>
                <a:spcPct val="0"/>
              </a:spcAft>
              <a:defRPr/>
            </a:pPr>
            <a:endParaRPr lang="en-US">
              <a:latin typeface="Times" charset="0"/>
              <a:ea typeface="ＭＳ Ｐゴシック" charset="0"/>
              <a:cs typeface="ＭＳ Ｐゴシック" charset="0"/>
            </a:endParaRPr>
          </a:p>
        </p:txBody>
      </p:sp>
      <p:sp>
        <p:nvSpPr>
          <p:cNvPr id="6" name="Slide Number Placeholder 5"/>
          <p:cNvSpPr>
            <a:spLocks noGrp="1"/>
          </p:cNvSpPr>
          <p:nvPr>
            <p:ph type="sldNum" sz="quarter" idx="4"/>
          </p:nvPr>
        </p:nvSpPr>
        <p:spPr>
          <a:xfrm>
            <a:off x="7620000" y="19050"/>
            <a:ext cx="1066800" cy="328613"/>
          </a:xfrm>
          <a:prstGeom prst="rect">
            <a:avLst/>
          </a:prstGeom>
        </p:spPr>
        <p:txBody>
          <a:bodyPr vert="horz" lIns="91440" tIns="45720" rIns="91440" bIns="45720" rtlCol="0" anchor="ctr"/>
          <a:lstStyle>
            <a:lvl1pPr algn="l">
              <a:defRPr sz="1400" b="1">
                <a:solidFill>
                  <a:srgbClr val="FFFFFF"/>
                </a:solidFill>
              </a:defRPr>
            </a:lvl1pPr>
          </a:lstStyle>
          <a:p>
            <a:pPr eaLnBrk="0" fontAlgn="base" hangingPunct="0">
              <a:spcBef>
                <a:spcPct val="0"/>
              </a:spcBef>
              <a:spcAft>
                <a:spcPct val="0"/>
              </a:spcAft>
              <a:defRPr/>
            </a:pPr>
            <a:fld id="{8D4DFFB2-13BC-9240-BA5A-DECF7534E390}" type="slidenum">
              <a:rPr lang="en-US">
                <a:latin typeface="Times" charset="0"/>
                <a:ea typeface="ＭＳ Ｐゴシック" charset="0"/>
                <a:cs typeface="ＭＳ Ｐゴシック" charset="0"/>
              </a:rPr>
              <a:pPr eaLnBrk="0" fontAlgn="base" hangingPunct="0">
                <a:spcBef>
                  <a:spcPct val="0"/>
                </a:spcBef>
                <a:spcAft>
                  <a:spcPct val="0"/>
                </a:spcAft>
                <a:defRPr/>
              </a:pPr>
              <a:t>‹#›</a:t>
            </a:fld>
            <a:endParaRPr lang="en-US">
              <a:latin typeface="Times" charset="0"/>
              <a:ea typeface="ＭＳ Ｐゴシック" charset="0"/>
              <a:cs typeface="ＭＳ Ｐゴシック" charset="0"/>
            </a:endParaRPr>
          </a:p>
        </p:txBody>
      </p:sp>
      <p:pic>
        <p:nvPicPr>
          <p:cNvPr id="9" name="Picture 8"/>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8077200" y="6217751"/>
            <a:ext cx="949456" cy="575558"/>
          </a:xfrm>
          <a:prstGeom prst="rect">
            <a:avLst/>
          </a:prstGeom>
        </p:spPr>
      </p:pic>
    </p:spTree>
    <p:extLst>
      <p:ext uri="{BB962C8B-B14F-4D97-AF65-F5344CB8AC3E}">
        <p14:creationId xmlns:p14="http://schemas.microsoft.com/office/powerpoint/2010/main" val="1504203067"/>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Lst>
  <p:transition/>
  <p:txStyles>
    <p:titleStyle>
      <a:lvl1pPr algn="l" rtl="0" eaLnBrk="1" fontAlgn="base" hangingPunct="1">
        <a:spcBef>
          <a:spcPct val="0"/>
        </a:spcBef>
        <a:spcAft>
          <a:spcPct val="0"/>
        </a:spcAft>
        <a:defRPr sz="4000" kern="1200" spc="-100">
          <a:solidFill>
            <a:srgbClr val="008000"/>
          </a:solidFill>
          <a:latin typeface="+mj-lt"/>
          <a:ea typeface="ＭＳ Ｐゴシック" charset="0"/>
          <a:cs typeface="ＭＳ Ｐゴシック" charset="0"/>
        </a:defRPr>
      </a:lvl1pPr>
      <a:lvl2pPr algn="l" rtl="0" eaLnBrk="1" fontAlgn="base" hangingPunct="1">
        <a:spcBef>
          <a:spcPct val="0"/>
        </a:spcBef>
        <a:spcAft>
          <a:spcPct val="0"/>
        </a:spcAft>
        <a:defRPr sz="4000">
          <a:solidFill>
            <a:srgbClr val="008000"/>
          </a:solidFill>
          <a:latin typeface="Arial" charset="0"/>
          <a:ea typeface="ＭＳ Ｐゴシック" charset="0"/>
          <a:cs typeface="ＭＳ Ｐゴシック" charset="0"/>
        </a:defRPr>
      </a:lvl2pPr>
      <a:lvl3pPr algn="l" rtl="0" eaLnBrk="1" fontAlgn="base" hangingPunct="1">
        <a:spcBef>
          <a:spcPct val="0"/>
        </a:spcBef>
        <a:spcAft>
          <a:spcPct val="0"/>
        </a:spcAft>
        <a:defRPr sz="4000">
          <a:solidFill>
            <a:srgbClr val="008000"/>
          </a:solidFill>
          <a:latin typeface="Arial" charset="0"/>
          <a:ea typeface="ＭＳ Ｐゴシック" charset="0"/>
          <a:cs typeface="ＭＳ Ｐゴシック" charset="0"/>
        </a:defRPr>
      </a:lvl3pPr>
      <a:lvl4pPr algn="l" rtl="0" eaLnBrk="1" fontAlgn="base" hangingPunct="1">
        <a:spcBef>
          <a:spcPct val="0"/>
        </a:spcBef>
        <a:spcAft>
          <a:spcPct val="0"/>
        </a:spcAft>
        <a:defRPr sz="4000">
          <a:solidFill>
            <a:srgbClr val="008000"/>
          </a:solidFill>
          <a:latin typeface="Arial" charset="0"/>
          <a:ea typeface="ＭＳ Ｐゴシック" charset="0"/>
          <a:cs typeface="ＭＳ Ｐゴシック" charset="0"/>
        </a:defRPr>
      </a:lvl4pPr>
      <a:lvl5pPr algn="l" rtl="0" eaLnBrk="1" fontAlgn="base" hangingPunct="1">
        <a:spcBef>
          <a:spcPct val="0"/>
        </a:spcBef>
        <a:spcAft>
          <a:spcPct val="0"/>
        </a:spcAft>
        <a:defRPr sz="4000">
          <a:solidFill>
            <a:srgbClr val="008000"/>
          </a:solidFill>
          <a:latin typeface="Arial" charset="0"/>
          <a:ea typeface="ＭＳ Ｐゴシック" charset="0"/>
          <a:cs typeface="ＭＳ Ｐゴシック" charset="0"/>
        </a:defRPr>
      </a:lvl5pPr>
      <a:lvl6pPr marL="457200" algn="l" rtl="0" eaLnBrk="1" fontAlgn="base" hangingPunct="1">
        <a:spcBef>
          <a:spcPct val="0"/>
        </a:spcBef>
        <a:spcAft>
          <a:spcPct val="0"/>
        </a:spcAft>
        <a:defRPr sz="4000">
          <a:solidFill>
            <a:srgbClr val="008000"/>
          </a:solidFill>
          <a:latin typeface="Arial" charset="0"/>
          <a:ea typeface="ＭＳ Ｐゴシック" charset="0"/>
          <a:cs typeface="ＭＳ Ｐゴシック" charset="0"/>
        </a:defRPr>
      </a:lvl6pPr>
      <a:lvl7pPr marL="914400" algn="l" rtl="0" eaLnBrk="1" fontAlgn="base" hangingPunct="1">
        <a:spcBef>
          <a:spcPct val="0"/>
        </a:spcBef>
        <a:spcAft>
          <a:spcPct val="0"/>
        </a:spcAft>
        <a:defRPr sz="4000">
          <a:solidFill>
            <a:srgbClr val="008000"/>
          </a:solidFill>
          <a:latin typeface="Arial" charset="0"/>
          <a:ea typeface="ＭＳ Ｐゴシック" charset="0"/>
          <a:cs typeface="ＭＳ Ｐゴシック" charset="0"/>
        </a:defRPr>
      </a:lvl7pPr>
      <a:lvl8pPr marL="1371600" algn="l" rtl="0" eaLnBrk="1" fontAlgn="base" hangingPunct="1">
        <a:spcBef>
          <a:spcPct val="0"/>
        </a:spcBef>
        <a:spcAft>
          <a:spcPct val="0"/>
        </a:spcAft>
        <a:defRPr sz="4000">
          <a:solidFill>
            <a:srgbClr val="008000"/>
          </a:solidFill>
          <a:latin typeface="Arial" charset="0"/>
          <a:ea typeface="ＭＳ Ｐゴシック" charset="0"/>
          <a:cs typeface="ＭＳ Ｐゴシック" charset="0"/>
        </a:defRPr>
      </a:lvl8pPr>
      <a:lvl9pPr marL="1828800" algn="l" rtl="0" eaLnBrk="1" fontAlgn="base" hangingPunct="1">
        <a:spcBef>
          <a:spcPct val="0"/>
        </a:spcBef>
        <a:spcAft>
          <a:spcPct val="0"/>
        </a:spcAft>
        <a:defRPr sz="4000">
          <a:solidFill>
            <a:srgbClr val="008000"/>
          </a:solidFill>
          <a:latin typeface="Arial" charset="0"/>
          <a:ea typeface="ＭＳ Ｐゴシック" charset="0"/>
          <a:cs typeface="ＭＳ Ｐゴシック" charset="0"/>
        </a:defRPr>
      </a:lvl9pPr>
    </p:titleStyle>
    <p:bodyStyle>
      <a:lvl1pPr marL="182563" indent="-182563" algn="l" rtl="0" eaLnBrk="1" fontAlgn="base" hangingPunct="1">
        <a:spcBef>
          <a:spcPct val="20000"/>
        </a:spcBef>
        <a:spcAft>
          <a:spcPct val="0"/>
        </a:spcAft>
        <a:buClr>
          <a:schemeClr val="accent1"/>
        </a:buClr>
        <a:buSzPct val="85000"/>
        <a:buFont typeface="Arial" charset="0"/>
        <a:buChar char="•"/>
        <a:defRPr sz="2400" kern="1200">
          <a:solidFill>
            <a:srgbClr val="000000"/>
          </a:solidFill>
          <a:latin typeface="Helvetica"/>
          <a:ea typeface="ＭＳ Ｐゴシック" charset="0"/>
          <a:cs typeface="ＭＳ Ｐゴシック" charset="0"/>
        </a:defRPr>
      </a:lvl1pPr>
      <a:lvl2pPr marL="457200" indent="-182563" algn="l" rtl="0" eaLnBrk="1" fontAlgn="base" hangingPunct="1">
        <a:spcBef>
          <a:spcPct val="20000"/>
        </a:spcBef>
        <a:spcAft>
          <a:spcPct val="0"/>
        </a:spcAft>
        <a:buClr>
          <a:schemeClr val="accent1"/>
        </a:buClr>
        <a:buSzPct val="85000"/>
        <a:buFont typeface="Arial" charset="0"/>
        <a:buChar char="•"/>
        <a:defRPr sz="2000" kern="1200">
          <a:solidFill>
            <a:srgbClr val="000000"/>
          </a:solidFill>
          <a:latin typeface="Helvetica"/>
          <a:ea typeface="ＭＳ Ｐゴシック" charset="0"/>
          <a:cs typeface="+mn-cs"/>
        </a:defRPr>
      </a:lvl2pPr>
      <a:lvl3pPr marL="730250" indent="-182563" algn="l" rtl="0" eaLnBrk="1" fontAlgn="base" hangingPunct="1">
        <a:spcBef>
          <a:spcPct val="20000"/>
        </a:spcBef>
        <a:spcAft>
          <a:spcPct val="0"/>
        </a:spcAft>
        <a:buClr>
          <a:schemeClr val="accent1"/>
        </a:buClr>
        <a:buSzPct val="90000"/>
        <a:buFont typeface="Arial" charset="0"/>
        <a:buChar char="•"/>
        <a:defRPr kern="1200">
          <a:solidFill>
            <a:srgbClr val="000000"/>
          </a:solidFill>
          <a:latin typeface="Helvetica"/>
          <a:ea typeface="ＭＳ Ｐゴシック" charset="0"/>
          <a:cs typeface="+mn-cs"/>
        </a:defRPr>
      </a:lvl3pPr>
      <a:lvl4pPr marL="1004888" indent="-182563" algn="l" rtl="0" eaLnBrk="1" fontAlgn="base" hangingPunct="1">
        <a:spcBef>
          <a:spcPct val="20000"/>
        </a:spcBef>
        <a:spcAft>
          <a:spcPct val="0"/>
        </a:spcAft>
        <a:buClr>
          <a:schemeClr val="accent1"/>
        </a:buClr>
        <a:buFont typeface="Arial" charset="0"/>
        <a:buChar char="•"/>
        <a:defRPr sz="1600" kern="1200">
          <a:solidFill>
            <a:srgbClr val="000000"/>
          </a:solidFill>
          <a:latin typeface="Helvetica"/>
          <a:ea typeface="ＭＳ Ｐゴシック" charset="0"/>
          <a:cs typeface="+mn-cs"/>
        </a:defRPr>
      </a:lvl4pPr>
      <a:lvl5pPr marL="1187450" indent="-136525" algn="l" rtl="0" eaLnBrk="1" fontAlgn="base" hangingPunct="1">
        <a:spcBef>
          <a:spcPct val="20000"/>
        </a:spcBef>
        <a:spcAft>
          <a:spcPct val="0"/>
        </a:spcAft>
        <a:buClr>
          <a:schemeClr val="accent1"/>
        </a:buClr>
        <a:buSzPct val="100000"/>
        <a:buFont typeface="Arial" charset="0"/>
        <a:buChar char="•"/>
        <a:defRPr sz="1400" kern="1200">
          <a:solidFill>
            <a:schemeClr val="tx1"/>
          </a:solidFill>
          <a:latin typeface="Helvetica"/>
          <a:ea typeface="ＭＳ Ｐゴシック" charset="0"/>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eaLnBrk="0" fontAlgn="base" hangingPunct="0">
              <a:spcBef>
                <a:spcPct val="0"/>
              </a:spcBef>
              <a:spcAft>
                <a:spcPct val="0"/>
              </a:spcAft>
              <a:defRPr/>
            </a:pPr>
            <a:fld id="{328820E8-5304-8A45-80D5-8464B17CB7FB}" type="datetimeFigureOut">
              <a:rPr lang="en-US" smtClean="0">
                <a:latin typeface="Times" charset="0"/>
                <a:ea typeface="ＭＳ Ｐゴシック" charset="0"/>
                <a:cs typeface="ＭＳ Ｐゴシック" charset="0"/>
              </a:rPr>
              <a:pPr eaLnBrk="0" fontAlgn="base" hangingPunct="0">
                <a:spcBef>
                  <a:spcPct val="0"/>
                </a:spcBef>
                <a:spcAft>
                  <a:spcPct val="0"/>
                </a:spcAft>
                <a:defRPr/>
              </a:pPr>
              <a:t>1/28/2017</a:t>
            </a:fld>
            <a:endParaRPr lang="en-US">
              <a:latin typeface="Times" charset="0"/>
              <a:ea typeface="ＭＳ Ｐゴシック" charset="0"/>
              <a:cs typeface="ＭＳ Ｐゴシック" charset="0"/>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eaLnBrk="0" fontAlgn="base" hangingPunct="0">
              <a:spcBef>
                <a:spcPct val="0"/>
              </a:spcBef>
              <a:spcAft>
                <a:spcPct val="0"/>
              </a:spcAft>
              <a:defRPr/>
            </a:pPr>
            <a:endParaRPr lang="en-US">
              <a:latin typeface="Times" charset="0"/>
              <a:ea typeface="ＭＳ Ｐゴシック" charset="0"/>
              <a:cs typeface="ＭＳ Ｐゴシック" charset="0"/>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eaLnBrk="0" fontAlgn="base" hangingPunct="0">
              <a:spcBef>
                <a:spcPct val="0"/>
              </a:spcBef>
              <a:spcAft>
                <a:spcPct val="0"/>
              </a:spcAft>
              <a:defRPr/>
            </a:pPr>
            <a:fld id="{8D4DFFB2-13BC-9240-BA5A-DECF7534E390}" type="slidenum">
              <a:rPr lang="en-US" smtClean="0">
                <a:latin typeface="Times" charset="0"/>
                <a:ea typeface="ＭＳ Ｐゴシック" charset="0"/>
                <a:cs typeface="ＭＳ Ｐゴシック" charset="0"/>
              </a:rPr>
              <a:pPr eaLnBrk="0" fontAlgn="base" hangingPunct="0">
                <a:spcBef>
                  <a:spcPct val="0"/>
                </a:spcBef>
                <a:spcAft>
                  <a:spcPct val="0"/>
                </a:spcAft>
                <a:defRPr/>
              </a:pPr>
              <a:t>‹#›</a:t>
            </a:fld>
            <a:endParaRPr lang="en-US">
              <a:latin typeface="Times" charset="0"/>
              <a:ea typeface="ＭＳ Ｐゴシック" charset="0"/>
              <a:cs typeface="ＭＳ Ｐゴシック" charset="0"/>
            </a:endParaRPr>
          </a:p>
        </p:txBody>
      </p:sp>
    </p:spTree>
    <p:extLst>
      <p:ext uri="{BB962C8B-B14F-4D97-AF65-F5344CB8AC3E}">
        <p14:creationId xmlns:p14="http://schemas.microsoft.com/office/powerpoint/2010/main" val="327296657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sz="2400">
              <a:solidFill>
                <a:srgbClr val="FFFFFF"/>
              </a:solidFill>
            </a:endParaRPr>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1028" name="Text Placeholder 2"/>
          <p:cNvSpPr>
            <a:spLocks noGrp="1"/>
          </p:cNvSpPr>
          <p:nvPr>
            <p:ph type="body" idx="1"/>
          </p:nvPr>
        </p:nvSpPr>
        <p:spPr bwMode="auto">
          <a:xfrm>
            <a:off x="457200" y="160020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sz="2400">
              <a:solidFill>
                <a:srgbClr val="FFFFFF"/>
              </a:solidFill>
            </a:endParaRPr>
          </a:p>
        </p:txBody>
      </p:sp>
      <p:sp>
        <p:nvSpPr>
          <p:cNvPr id="4" name="Date Placeholder 3"/>
          <p:cNvSpPr>
            <a:spLocks noGrp="1"/>
          </p:cNvSpPr>
          <p:nvPr>
            <p:ph type="dt" sz="half" idx="2"/>
          </p:nvPr>
        </p:nvSpPr>
        <p:spPr>
          <a:xfrm>
            <a:off x="457200" y="19050"/>
            <a:ext cx="2895600" cy="328613"/>
          </a:xfrm>
          <a:prstGeom prst="rect">
            <a:avLst/>
          </a:prstGeom>
        </p:spPr>
        <p:txBody>
          <a:bodyPr vert="horz" lIns="91440" tIns="45720" rIns="91440" bIns="45720" rtlCol="0" anchor="ctr"/>
          <a:lstStyle>
            <a:lvl1pPr algn="l">
              <a:defRPr sz="1200">
                <a:solidFill>
                  <a:srgbClr val="FFFFFF"/>
                </a:solidFill>
              </a:defRPr>
            </a:lvl1pPr>
          </a:lstStyle>
          <a:p>
            <a:pPr eaLnBrk="0" fontAlgn="base" hangingPunct="0">
              <a:spcBef>
                <a:spcPct val="0"/>
              </a:spcBef>
              <a:spcAft>
                <a:spcPct val="0"/>
              </a:spcAft>
              <a:defRPr/>
            </a:pPr>
            <a:fld id="{328820E8-5304-8A45-80D5-8464B17CB7FB}" type="datetimeFigureOut">
              <a:rPr lang="en-US" smtClean="0">
                <a:latin typeface="Times" charset="0"/>
                <a:ea typeface="ＭＳ Ｐゴシック" charset="0"/>
                <a:cs typeface="ＭＳ Ｐゴシック" charset="0"/>
              </a:rPr>
              <a:pPr eaLnBrk="0" fontAlgn="base" hangingPunct="0">
                <a:spcBef>
                  <a:spcPct val="0"/>
                </a:spcBef>
                <a:spcAft>
                  <a:spcPct val="0"/>
                </a:spcAft>
                <a:defRPr/>
              </a:pPr>
              <a:t>1/28/2017</a:t>
            </a:fld>
            <a:endParaRPr lang="en-US">
              <a:latin typeface="Times" charset="0"/>
              <a:ea typeface="ＭＳ Ｐゴシック" charset="0"/>
              <a:cs typeface="ＭＳ Ｐゴシック" charset="0"/>
            </a:endParaRPr>
          </a:p>
        </p:txBody>
      </p:sp>
      <p:sp>
        <p:nvSpPr>
          <p:cNvPr id="5" name="Footer Placeholder 4"/>
          <p:cNvSpPr>
            <a:spLocks noGrp="1"/>
          </p:cNvSpPr>
          <p:nvPr>
            <p:ph type="ftr" sz="quarter" idx="3"/>
          </p:nvPr>
        </p:nvSpPr>
        <p:spPr>
          <a:xfrm>
            <a:off x="3429000" y="19050"/>
            <a:ext cx="4114800" cy="328613"/>
          </a:xfrm>
          <a:prstGeom prst="rect">
            <a:avLst/>
          </a:prstGeom>
        </p:spPr>
        <p:txBody>
          <a:bodyPr vert="horz" lIns="91440" tIns="45720" rIns="91440" bIns="45720" rtlCol="0" anchor="ctr"/>
          <a:lstStyle>
            <a:lvl1pPr algn="ctr">
              <a:defRPr sz="1200">
                <a:solidFill>
                  <a:srgbClr val="FFFFFF"/>
                </a:solidFill>
              </a:defRPr>
            </a:lvl1pPr>
          </a:lstStyle>
          <a:p>
            <a:pPr eaLnBrk="0" fontAlgn="base" hangingPunct="0">
              <a:spcBef>
                <a:spcPct val="0"/>
              </a:spcBef>
              <a:spcAft>
                <a:spcPct val="0"/>
              </a:spcAft>
              <a:defRPr/>
            </a:pPr>
            <a:endParaRPr lang="en-US">
              <a:latin typeface="Times" charset="0"/>
              <a:ea typeface="ＭＳ Ｐゴシック" charset="0"/>
              <a:cs typeface="ＭＳ Ｐゴシック" charset="0"/>
            </a:endParaRPr>
          </a:p>
        </p:txBody>
      </p:sp>
      <p:sp>
        <p:nvSpPr>
          <p:cNvPr id="6" name="Slide Number Placeholder 5"/>
          <p:cNvSpPr>
            <a:spLocks noGrp="1"/>
          </p:cNvSpPr>
          <p:nvPr>
            <p:ph type="sldNum" sz="quarter" idx="4"/>
          </p:nvPr>
        </p:nvSpPr>
        <p:spPr>
          <a:xfrm>
            <a:off x="7620000" y="19050"/>
            <a:ext cx="1066800" cy="328613"/>
          </a:xfrm>
          <a:prstGeom prst="rect">
            <a:avLst/>
          </a:prstGeom>
        </p:spPr>
        <p:txBody>
          <a:bodyPr vert="horz" lIns="91440" tIns="45720" rIns="91440" bIns="45720" rtlCol="0" anchor="ctr"/>
          <a:lstStyle>
            <a:lvl1pPr algn="l">
              <a:defRPr sz="1400" b="1">
                <a:solidFill>
                  <a:srgbClr val="FFFFFF"/>
                </a:solidFill>
              </a:defRPr>
            </a:lvl1pPr>
          </a:lstStyle>
          <a:p>
            <a:pPr eaLnBrk="0" fontAlgn="base" hangingPunct="0">
              <a:spcBef>
                <a:spcPct val="0"/>
              </a:spcBef>
              <a:spcAft>
                <a:spcPct val="0"/>
              </a:spcAft>
              <a:defRPr/>
            </a:pPr>
            <a:fld id="{8D4DFFB2-13BC-9240-BA5A-DECF7534E390}" type="slidenum">
              <a:rPr lang="en-US" smtClean="0">
                <a:latin typeface="Times" charset="0"/>
                <a:ea typeface="ＭＳ Ｐゴシック" charset="0"/>
                <a:cs typeface="ＭＳ Ｐゴシック" charset="0"/>
              </a:rPr>
              <a:pPr eaLnBrk="0" fontAlgn="base" hangingPunct="0">
                <a:spcBef>
                  <a:spcPct val="0"/>
                </a:spcBef>
                <a:spcAft>
                  <a:spcPct val="0"/>
                </a:spcAft>
                <a:defRPr/>
              </a:pPr>
              <a:t>‹#›</a:t>
            </a:fld>
            <a:endParaRPr lang="en-US">
              <a:latin typeface="Times" charset="0"/>
              <a:ea typeface="ＭＳ Ｐゴシック" charset="0"/>
              <a:cs typeface="ＭＳ Ｐゴシック" charset="0"/>
            </a:endParaRPr>
          </a:p>
        </p:txBody>
      </p:sp>
      <p:pic>
        <p:nvPicPr>
          <p:cNvPr id="9" name="Picture 8"/>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8077200" y="6217751"/>
            <a:ext cx="949456" cy="575558"/>
          </a:xfrm>
          <a:prstGeom prst="rect">
            <a:avLst/>
          </a:prstGeom>
        </p:spPr>
      </p:pic>
    </p:spTree>
    <p:extLst>
      <p:ext uri="{BB962C8B-B14F-4D97-AF65-F5344CB8AC3E}">
        <p14:creationId xmlns:p14="http://schemas.microsoft.com/office/powerpoint/2010/main" val="1504203067"/>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Lst>
  <p:transition/>
  <p:txStyles>
    <p:titleStyle>
      <a:lvl1pPr algn="l" rtl="0" eaLnBrk="1" fontAlgn="base" hangingPunct="1">
        <a:spcBef>
          <a:spcPct val="0"/>
        </a:spcBef>
        <a:spcAft>
          <a:spcPct val="0"/>
        </a:spcAft>
        <a:defRPr sz="4000" kern="1200" spc="-100">
          <a:solidFill>
            <a:srgbClr val="008000"/>
          </a:solidFill>
          <a:latin typeface="+mj-lt"/>
          <a:ea typeface="ＭＳ Ｐゴシック" charset="0"/>
          <a:cs typeface="ＭＳ Ｐゴシック" charset="0"/>
        </a:defRPr>
      </a:lvl1pPr>
      <a:lvl2pPr algn="l" rtl="0" eaLnBrk="1" fontAlgn="base" hangingPunct="1">
        <a:spcBef>
          <a:spcPct val="0"/>
        </a:spcBef>
        <a:spcAft>
          <a:spcPct val="0"/>
        </a:spcAft>
        <a:defRPr sz="4000">
          <a:solidFill>
            <a:srgbClr val="008000"/>
          </a:solidFill>
          <a:latin typeface="Arial" charset="0"/>
          <a:ea typeface="ＭＳ Ｐゴシック" charset="0"/>
          <a:cs typeface="ＭＳ Ｐゴシック" charset="0"/>
        </a:defRPr>
      </a:lvl2pPr>
      <a:lvl3pPr algn="l" rtl="0" eaLnBrk="1" fontAlgn="base" hangingPunct="1">
        <a:spcBef>
          <a:spcPct val="0"/>
        </a:spcBef>
        <a:spcAft>
          <a:spcPct val="0"/>
        </a:spcAft>
        <a:defRPr sz="4000">
          <a:solidFill>
            <a:srgbClr val="008000"/>
          </a:solidFill>
          <a:latin typeface="Arial" charset="0"/>
          <a:ea typeface="ＭＳ Ｐゴシック" charset="0"/>
          <a:cs typeface="ＭＳ Ｐゴシック" charset="0"/>
        </a:defRPr>
      </a:lvl3pPr>
      <a:lvl4pPr algn="l" rtl="0" eaLnBrk="1" fontAlgn="base" hangingPunct="1">
        <a:spcBef>
          <a:spcPct val="0"/>
        </a:spcBef>
        <a:spcAft>
          <a:spcPct val="0"/>
        </a:spcAft>
        <a:defRPr sz="4000">
          <a:solidFill>
            <a:srgbClr val="008000"/>
          </a:solidFill>
          <a:latin typeface="Arial" charset="0"/>
          <a:ea typeface="ＭＳ Ｐゴシック" charset="0"/>
          <a:cs typeface="ＭＳ Ｐゴシック" charset="0"/>
        </a:defRPr>
      </a:lvl4pPr>
      <a:lvl5pPr algn="l" rtl="0" eaLnBrk="1" fontAlgn="base" hangingPunct="1">
        <a:spcBef>
          <a:spcPct val="0"/>
        </a:spcBef>
        <a:spcAft>
          <a:spcPct val="0"/>
        </a:spcAft>
        <a:defRPr sz="4000">
          <a:solidFill>
            <a:srgbClr val="008000"/>
          </a:solidFill>
          <a:latin typeface="Arial" charset="0"/>
          <a:ea typeface="ＭＳ Ｐゴシック" charset="0"/>
          <a:cs typeface="ＭＳ Ｐゴシック" charset="0"/>
        </a:defRPr>
      </a:lvl5pPr>
      <a:lvl6pPr marL="457200" algn="l" rtl="0" eaLnBrk="1" fontAlgn="base" hangingPunct="1">
        <a:spcBef>
          <a:spcPct val="0"/>
        </a:spcBef>
        <a:spcAft>
          <a:spcPct val="0"/>
        </a:spcAft>
        <a:defRPr sz="4000">
          <a:solidFill>
            <a:srgbClr val="008000"/>
          </a:solidFill>
          <a:latin typeface="Arial" charset="0"/>
          <a:ea typeface="ＭＳ Ｐゴシック" charset="0"/>
          <a:cs typeface="ＭＳ Ｐゴシック" charset="0"/>
        </a:defRPr>
      </a:lvl6pPr>
      <a:lvl7pPr marL="914400" algn="l" rtl="0" eaLnBrk="1" fontAlgn="base" hangingPunct="1">
        <a:spcBef>
          <a:spcPct val="0"/>
        </a:spcBef>
        <a:spcAft>
          <a:spcPct val="0"/>
        </a:spcAft>
        <a:defRPr sz="4000">
          <a:solidFill>
            <a:srgbClr val="008000"/>
          </a:solidFill>
          <a:latin typeface="Arial" charset="0"/>
          <a:ea typeface="ＭＳ Ｐゴシック" charset="0"/>
          <a:cs typeface="ＭＳ Ｐゴシック" charset="0"/>
        </a:defRPr>
      </a:lvl7pPr>
      <a:lvl8pPr marL="1371600" algn="l" rtl="0" eaLnBrk="1" fontAlgn="base" hangingPunct="1">
        <a:spcBef>
          <a:spcPct val="0"/>
        </a:spcBef>
        <a:spcAft>
          <a:spcPct val="0"/>
        </a:spcAft>
        <a:defRPr sz="4000">
          <a:solidFill>
            <a:srgbClr val="008000"/>
          </a:solidFill>
          <a:latin typeface="Arial" charset="0"/>
          <a:ea typeface="ＭＳ Ｐゴシック" charset="0"/>
          <a:cs typeface="ＭＳ Ｐゴシック" charset="0"/>
        </a:defRPr>
      </a:lvl8pPr>
      <a:lvl9pPr marL="1828800" algn="l" rtl="0" eaLnBrk="1" fontAlgn="base" hangingPunct="1">
        <a:spcBef>
          <a:spcPct val="0"/>
        </a:spcBef>
        <a:spcAft>
          <a:spcPct val="0"/>
        </a:spcAft>
        <a:defRPr sz="4000">
          <a:solidFill>
            <a:srgbClr val="008000"/>
          </a:solidFill>
          <a:latin typeface="Arial" charset="0"/>
          <a:ea typeface="ＭＳ Ｐゴシック" charset="0"/>
          <a:cs typeface="ＭＳ Ｐゴシック" charset="0"/>
        </a:defRPr>
      </a:lvl9pPr>
    </p:titleStyle>
    <p:bodyStyle>
      <a:lvl1pPr marL="182563" indent="-182563" algn="l" rtl="0" eaLnBrk="1" fontAlgn="base" hangingPunct="1">
        <a:spcBef>
          <a:spcPct val="20000"/>
        </a:spcBef>
        <a:spcAft>
          <a:spcPct val="0"/>
        </a:spcAft>
        <a:buClr>
          <a:schemeClr val="accent1"/>
        </a:buClr>
        <a:buSzPct val="85000"/>
        <a:buFont typeface="Arial" charset="0"/>
        <a:buChar char="•"/>
        <a:defRPr sz="2400" kern="1200">
          <a:solidFill>
            <a:srgbClr val="000000"/>
          </a:solidFill>
          <a:latin typeface="Helvetica"/>
          <a:ea typeface="ＭＳ Ｐゴシック" charset="0"/>
          <a:cs typeface="ＭＳ Ｐゴシック" charset="0"/>
        </a:defRPr>
      </a:lvl1pPr>
      <a:lvl2pPr marL="457200" indent="-182563" algn="l" rtl="0" eaLnBrk="1" fontAlgn="base" hangingPunct="1">
        <a:spcBef>
          <a:spcPct val="20000"/>
        </a:spcBef>
        <a:spcAft>
          <a:spcPct val="0"/>
        </a:spcAft>
        <a:buClr>
          <a:schemeClr val="accent1"/>
        </a:buClr>
        <a:buSzPct val="85000"/>
        <a:buFont typeface="Arial" charset="0"/>
        <a:buChar char="•"/>
        <a:defRPr sz="2000" kern="1200">
          <a:solidFill>
            <a:srgbClr val="000000"/>
          </a:solidFill>
          <a:latin typeface="Helvetica"/>
          <a:ea typeface="ＭＳ Ｐゴシック" charset="0"/>
          <a:cs typeface="+mn-cs"/>
        </a:defRPr>
      </a:lvl2pPr>
      <a:lvl3pPr marL="730250" indent="-182563" algn="l" rtl="0" eaLnBrk="1" fontAlgn="base" hangingPunct="1">
        <a:spcBef>
          <a:spcPct val="20000"/>
        </a:spcBef>
        <a:spcAft>
          <a:spcPct val="0"/>
        </a:spcAft>
        <a:buClr>
          <a:schemeClr val="accent1"/>
        </a:buClr>
        <a:buSzPct val="90000"/>
        <a:buFont typeface="Arial" charset="0"/>
        <a:buChar char="•"/>
        <a:defRPr kern="1200">
          <a:solidFill>
            <a:srgbClr val="000000"/>
          </a:solidFill>
          <a:latin typeface="Helvetica"/>
          <a:ea typeface="ＭＳ Ｐゴシック" charset="0"/>
          <a:cs typeface="+mn-cs"/>
        </a:defRPr>
      </a:lvl3pPr>
      <a:lvl4pPr marL="1004888" indent="-182563" algn="l" rtl="0" eaLnBrk="1" fontAlgn="base" hangingPunct="1">
        <a:spcBef>
          <a:spcPct val="20000"/>
        </a:spcBef>
        <a:spcAft>
          <a:spcPct val="0"/>
        </a:spcAft>
        <a:buClr>
          <a:schemeClr val="accent1"/>
        </a:buClr>
        <a:buFont typeface="Arial" charset="0"/>
        <a:buChar char="•"/>
        <a:defRPr sz="1600" kern="1200">
          <a:solidFill>
            <a:srgbClr val="000000"/>
          </a:solidFill>
          <a:latin typeface="Helvetica"/>
          <a:ea typeface="ＭＳ Ｐゴシック" charset="0"/>
          <a:cs typeface="+mn-cs"/>
        </a:defRPr>
      </a:lvl4pPr>
      <a:lvl5pPr marL="1187450" indent="-136525" algn="l" rtl="0" eaLnBrk="1" fontAlgn="base" hangingPunct="1">
        <a:spcBef>
          <a:spcPct val="20000"/>
        </a:spcBef>
        <a:spcAft>
          <a:spcPct val="0"/>
        </a:spcAft>
        <a:buClr>
          <a:schemeClr val="accent1"/>
        </a:buClr>
        <a:buSzPct val="100000"/>
        <a:buFont typeface="Arial" charset="0"/>
        <a:buChar char="•"/>
        <a:defRPr sz="1400" kern="1200">
          <a:solidFill>
            <a:schemeClr val="tx1"/>
          </a:solidFill>
          <a:latin typeface="Helvetica"/>
          <a:ea typeface="ＭＳ Ｐゴシック" charset="0"/>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eaLnBrk="0" fontAlgn="base" hangingPunct="0">
              <a:spcBef>
                <a:spcPct val="0"/>
              </a:spcBef>
              <a:spcAft>
                <a:spcPct val="0"/>
              </a:spcAft>
              <a:defRPr/>
            </a:pPr>
            <a:fld id="{328820E8-5304-8A45-80D5-8464B17CB7FB}" type="datetimeFigureOut">
              <a:rPr lang="en-US" smtClean="0">
                <a:latin typeface="Times" charset="0"/>
                <a:ea typeface="ＭＳ Ｐゴシック" charset="0"/>
                <a:cs typeface="ＭＳ Ｐゴシック" charset="0"/>
              </a:rPr>
              <a:pPr eaLnBrk="0" fontAlgn="base" hangingPunct="0">
                <a:spcBef>
                  <a:spcPct val="0"/>
                </a:spcBef>
                <a:spcAft>
                  <a:spcPct val="0"/>
                </a:spcAft>
                <a:defRPr/>
              </a:pPr>
              <a:t>1/28/2017</a:t>
            </a:fld>
            <a:endParaRPr lang="en-US">
              <a:latin typeface="Times" charset="0"/>
              <a:ea typeface="ＭＳ Ｐゴシック" charset="0"/>
              <a:cs typeface="ＭＳ Ｐゴシック" charset="0"/>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eaLnBrk="0" fontAlgn="base" hangingPunct="0">
              <a:spcBef>
                <a:spcPct val="0"/>
              </a:spcBef>
              <a:spcAft>
                <a:spcPct val="0"/>
              </a:spcAft>
              <a:defRPr/>
            </a:pPr>
            <a:endParaRPr lang="en-US">
              <a:latin typeface="Times" charset="0"/>
              <a:ea typeface="ＭＳ Ｐゴシック" charset="0"/>
              <a:cs typeface="ＭＳ Ｐゴシック" charset="0"/>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eaLnBrk="0" fontAlgn="base" hangingPunct="0">
              <a:spcBef>
                <a:spcPct val="0"/>
              </a:spcBef>
              <a:spcAft>
                <a:spcPct val="0"/>
              </a:spcAft>
              <a:defRPr/>
            </a:pPr>
            <a:fld id="{8D4DFFB2-13BC-9240-BA5A-DECF7534E390}" type="slidenum">
              <a:rPr lang="en-US" smtClean="0">
                <a:latin typeface="Times" charset="0"/>
                <a:ea typeface="ＭＳ Ｐゴシック" charset="0"/>
                <a:cs typeface="ＭＳ Ｐゴシック" charset="0"/>
              </a:rPr>
              <a:pPr eaLnBrk="0" fontAlgn="base" hangingPunct="0">
                <a:spcBef>
                  <a:spcPct val="0"/>
                </a:spcBef>
                <a:spcAft>
                  <a:spcPct val="0"/>
                </a:spcAft>
                <a:defRPr/>
              </a:pPr>
              <a:t>‹#›</a:t>
            </a:fld>
            <a:endParaRPr lang="en-US">
              <a:latin typeface="Times" charset="0"/>
              <a:ea typeface="ＭＳ Ｐゴシック" charset="0"/>
              <a:cs typeface="ＭＳ Ｐゴシック" charset="0"/>
            </a:endParaRPr>
          </a:p>
        </p:txBody>
      </p:sp>
    </p:spTree>
    <p:extLst>
      <p:ext uri="{BB962C8B-B14F-4D97-AF65-F5344CB8AC3E}">
        <p14:creationId xmlns:p14="http://schemas.microsoft.com/office/powerpoint/2010/main" val="3272966577"/>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15" r:id="rId12"/>
    <p:sldLayoutId id="2147483716"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sz="2400">
              <a:solidFill>
                <a:srgbClr val="FFFFFF"/>
              </a:solidFill>
            </a:endParaRPr>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1028" name="Text Placeholder 2"/>
          <p:cNvSpPr>
            <a:spLocks noGrp="1"/>
          </p:cNvSpPr>
          <p:nvPr>
            <p:ph type="body" idx="1"/>
          </p:nvPr>
        </p:nvSpPr>
        <p:spPr bwMode="auto">
          <a:xfrm>
            <a:off x="457200" y="160020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sz="2400">
              <a:solidFill>
                <a:srgbClr val="FFFFFF"/>
              </a:solidFill>
            </a:endParaRPr>
          </a:p>
        </p:txBody>
      </p:sp>
      <p:sp>
        <p:nvSpPr>
          <p:cNvPr id="4" name="Date Placeholder 3"/>
          <p:cNvSpPr>
            <a:spLocks noGrp="1"/>
          </p:cNvSpPr>
          <p:nvPr>
            <p:ph type="dt" sz="half" idx="2"/>
          </p:nvPr>
        </p:nvSpPr>
        <p:spPr>
          <a:xfrm>
            <a:off x="457200" y="19050"/>
            <a:ext cx="2895600" cy="328613"/>
          </a:xfrm>
          <a:prstGeom prst="rect">
            <a:avLst/>
          </a:prstGeom>
        </p:spPr>
        <p:txBody>
          <a:bodyPr vert="horz" lIns="91440" tIns="45720" rIns="91440" bIns="45720" rtlCol="0" anchor="ctr"/>
          <a:lstStyle>
            <a:lvl1pPr algn="l">
              <a:defRPr sz="1200">
                <a:solidFill>
                  <a:srgbClr val="FFFFFF"/>
                </a:solidFill>
              </a:defRPr>
            </a:lvl1pPr>
          </a:lstStyle>
          <a:p>
            <a:pPr eaLnBrk="0" fontAlgn="base" hangingPunct="0">
              <a:spcBef>
                <a:spcPct val="0"/>
              </a:spcBef>
              <a:spcAft>
                <a:spcPct val="0"/>
              </a:spcAft>
              <a:defRPr/>
            </a:pPr>
            <a:fld id="{328820E8-5304-8A45-80D5-8464B17CB7FB}" type="datetimeFigureOut">
              <a:rPr lang="en-US" smtClean="0">
                <a:latin typeface="Times" charset="0"/>
                <a:ea typeface="ＭＳ Ｐゴシック" charset="0"/>
                <a:cs typeface="ＭＳ Ｐゴシック" charset="0"/>
              </a:rPr>
              <a:pPr eaLnBrk="0" fontAlgn="base" hangingPunct="0">
                <a:spcBef>
                  <a:spcPct val="0"/>
                </a:spcBef>
                <a:spcAft>
                  <a:spcPct val="0"/>
                </a:spcAft>
                <a:defRPr/>
              </a:pPr>
              <a:t>1/28/2017</a:t>
            </a:fld>
            <a:endParaRPr lang="en-US">
              <a:latin typeface="Times" charset="0"/>
              <a:ea typeface="ＭＳ Ｐゴシック" charset="0"/>
              <a:cs typeface="ＭＳ Ｐゴシック" charset="0"/>
            </a:endParaRPr>
          </a:p>
        </p:txBody>
      </p:sp>
      <p:sp>
        <p:nvSpPr>
          <p:cNvPr id="5" name="Footer Placeholder 4"/>
          <p:cNvSpPr>
            <a:spLocks noGrp="1"/>
          </p:cNvSpPr>
          <p:nvPr>
            <p:ph type="ftr" sz="quarter" idx="3"/>
          </p:nvPr>
        </p:nvSpPr>
        <p:spPr>
          <a:xfrm>
            <a:off x="3429000" y="19050"/>
            <a:ext cx="4114800" cy="328613"/>
          </a:xfrm>
          <a:prstGeom prst="rect">
            <a:avLst/>
          </a:prstGeom>
        </p:spPr>
        <p:txBody>
          <a:bodyPr vert="horz" lIns="91440" tIns="45720" rIns="91440" bIns="45720" rtlCol="0" anchor="ctr"/>
          <a:lstStyle>
            <a:lvl1pPr algn="ctr">
              <a:defRPr sz="1200">
                <a:solidFill>
                  <a:srgbClr val="FFFFFF"/>
                </a:solidFill>
              </a:defRPr>
            </a:lvl1pPr>
          </a:lstStyle>
          <a:p>
            <a:pPr eaLnBrk="0" fontAlgn="base" hangingPunct="0">
              <a:spcBef>
                <a:spcPct val="0"/>
              </a:spcBef>
              <a:spcAft>
                <a:spcPct val="0"/>
              </a:spcAft>
              <a:defRPr/>
            </a:pPr>
            <a:endParaRPr lang="en-US">
              <a:latin typeface="Times" charset="0"/>
              <a:ea typeface="ＭＳ Ｐゴシック" charset="0"/>
              <a:cs typeface="ＭＳ Ｐゴシック" charset="0"/>
            </a:endParaRPr>
          </a:p>
        </p:txBody>
      </p:sp>
      <p:sp>
        <p:nvSpPr>
          <p:cNvPr id="6" name="Slide Number Placeholder 5"/>
          <p:cNvSpPr>
            <a:spLocks noGrp="1"/>
          </p:cNvSpPr>
          <p:nvPr>
            <p:ph type="sldNum" sz="quarter" idx="4"/>
          </p:nvPr>
        </p:nvSpPr>
        <p:spPr>
          <a:xfrm>
            <a:off x="7620000" y="19050"/>
            <a:ext cx="1066800" cy="328613"/>
          </a:xfrm>
          <a:prstGeom prst="rect">
            <a:avLst/>
          </a:prstGeom>
        </p:spPr>
        <p:txBody>
          <a:bodyPr vert="horz" lIns="91440" tIns="45720" rIns="91440" bIns="45720" rtlCol="0" anchor="ctr"/>
          <a:lstStyle>
            <a:lvl1pPr algn="l">
              <a:defRPr sz="1400" b="1">
                <a:solidFill>
                  <a:srgbClr val="FFFFFF"/>
                </a:solidFill>
              </a:defRPr>
            </a:lvl1pPr>
          </a:lstStyle>
          <a:p>
            <a:pPr eaLnBrk="0" fontAlgn="base" hangingPunct="0">
              <a:spcBef>
                <a:spcPct val="0"/>
              </a:spcBef>
              <a:spcAft>
                <a:spcPct val="0"/>
              </a:spcAft>
              <a:defRPr/>
            </a:pPr>
            <a:fld id="{8D4DFFB2-13BC-9240-BA5A-DECF7534E390}" type="slidenum">
              <a:rPr lang="en-US" smtClean="0">
                <a:latin typeface="Times" charset="0"/>
                <a:ea typeface="ＭＳ Ｐゴシック" charset="0"/>
                <a:cs typeface="ＭＳ Ｐゴシック" charset="0"/>
              </a:rPr>
              <a:pPr eaLnBrk="0" fontAlgn="base" hangingPunct="0">
                <a:spcBef>
                  <a:spcPct val="0"/>
                </a:spcBef>
                <a:spcAft>
                  <a:spcPct val="0"/>
                </a:spcAft>
                <a:defRPr/>
              </a:pPr>
              <a:t>‹#›</a:t>
            </a:fld>
            <a:endParaRPr lang="en-US">
              <a:latin typeface="Times" charset="0"/>
              <a:ea typeface="ＭＳ Ｐゴシック" charset="0"/>
              <a:cs typeface="ＭＳ Ｐゴシック" charset="0"/>
            </a:endParaRPr>
          </a:p>
        </p:txBody>
      </p:sp>
    </p:spTree>
    <p:extLst>
      <p:ext uri="{BB962C8B-B14F-4D97-AF65-F5344CB8AC3E}">
        <p14:creationId xmlns:p14="http://schemas.microsoft.com/office/powerpoint/2010/main" val="1504203067"/>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 id="2147483729" r:id="rId12"/>
  </p:sldLayoutIdLst>
  <p:transition/>
  <p:txStyles>
    <p:titleStyle>
      <a:lvl1pPr algn="l" rtl="0" eaLnBrk="1" fontAlgn="base" hangingPunct="1">
        <a:spcBef>
          <a:spcPct val="0"/>
        </a:spcBef>
        <a:spcAft>
          <a:spcPct val="0"/>
        </a:spcAft>
        <a:defRPr sz="4000" kern="1200" spc="-100">
          <a:solidFill>
            <a:srgbClr val="008000"/>
          </a:solidFill>
          <a:latin typeface="+mj-lt"/>
          <a:ea typeface="ＭＳ Ｐゴシック" charset="0"/>
          <a:cs typeface="ＭＳ Ｐゴシック" charset="0"/>
        </a:defRPr>
      </a:lvl1pPr>
      <a:lvl2pPr algn="l" rtl="0" eaLnBrk="1" fontAlgn="base" hangingPunct="1">
        <a:spcBef>
          <a:spcPct val="0"/>
        </a:spcBef>
        <a:spcAft>
          <a:spcPct val="0"/>
        </a:spcAft>
        <a:defRPr sz="4000">
          <a:solidFill>
            <a:srgbClr val="008000"/>
          </a:solidFill>
          <a:latin typeface="Arial" charset="0"/>
          <a:ea typeface="ＭＳ Ｐゴシック" charset="0"/>
          <a:cs typeface="ＭＳ Ｐゴシック" charset="0"/>
        </a:defRPr>
      </a:lvl2pPr>
      <a:lvl3pPr algn="l" rtl="0" eaLnBrk="1" fontAlgn="base" hangingPunct="1">
        <a:spcBef>
          <a:spcPct val="0"/>
        </a:spcBef>
        <a:spcAft>
          <a:spcPct val="0"/>
        </a:spcAft>
        <a:defRPr sz="4000">
          <a:solidFill>
            <a:srgbClr val="008000"/>
          </a:solidFill>
          <a:latin typeface="Arial" charset="0"/>
          <a:ea typeface="ＭＳ Ｐゴシック" charset="0"/>
          <a:cs typeface="ＭＳ Ｐゴシック" charset="0"/>
        </a:defRPr>
      </a:lvl3pPr>
      <a:lvl4pPr algn="l" rtl="0" eaLnBrk="1" fontAlgn="base" hangingPunct="1">
        <a:spcBef>
          <a:spcPct val="0"/>
        </a:spcBef>
        <a:spcAft>
          <a:spcPct val="0"/>
        </a:spcAft>
        <a:defRPr sz="4000">
          <a:solidFill>
            <a:srgbClr val="008000"/>
          </a:solidFill>
          <a:latin typeface="Arial" charset="0"/>
          <a:ea typeface="ＭＳ Ｐゴシック" charset="0"/>
          <a:cs typeface="ＭＳ Ｐゴシック" charset="0"/>
        </a:defRPr>
      </a:lvl4pPr>
      <a:lvl5pPr algn="l" rtl="0" eaLnBrk="1" fontAlgn="base" hangingPunct="1">
        <a:spcBef>
          <a:spcPct val="0"/>
        </a:spcBef>
        <a:spcAft>
          <a:spcPct val="0"/>
        </a:spcAft>
        <a:defRPr sz="4000">
          <a:solidFill>
            <a:srgbClr val="008000"/>
          </a:solidFill>
          <a:latin typeface="Arial" charset="0"/>
          <a:ea typeface="ＭＳ Ｐゴシック" charset="0"/>
          <a:cs typeface="ＭＳ Ｐゴシック" charset="0"/>
        </a:defRPr>
      </a:lvl5pPr>
      <a:lvl6pPr marL="457200" algn="l" rtl="0" eaLnBrk="1" fontAlgn="base" hangingPunct="1">
        <a:spcBef>
          <a:spcPct val="0"/>
        </a:spcBef>
        <a:spcAft>
          <a:spcPct val="0"/>
        </a:spcAft>
        <a:defRPr sz="4000">
          <a:solidFill>
            <a:srgbClr val="008000"/>
          </a:solidFill>
          <a:latin typeface="Arial" charset="0"/>
          <a:ea typeface="ＭＳ Ｐゴシック" charset="0"/>
          <a:cs typeface="ＭＳ Ｐゴシック" charset="0"/>
        </a:defRPr>
      </a:lvl6pPr>
      <a:lvl7pPr marL="914400" algn="l" rtl="0" eaLnBrk="1" fontAlgn="base" hangingPunct="1">
        <a:spcBef>
          <a:spcPct val="0"/>
        </a:spcBef>
        <a:spcAft>
          <a:spcPct val="0"/>
        </a:spcAft>
        <a:defRPr sz="4000">
          <a:solidFill>
            <a:srgbClr val="008000"/>
          </a:solidFill>
          <a:latin typeface="Arial" charset="0"/>
          <a:ea typeface="ＭＳ Ｐゴシック" charset="0"/>
          <a:cs typeface="ＭＳ Ｐゴシック" charset="0"/>
        </a:defRPr>
      </a:lvl7pPr>
      <a:lvl8pPr marL="1371600" algn="l" rtl="0" eaLnBrk="1" fontAlgn="base" hangingPunct="1">
        <a:spcBef>
          <a:spcPct val="0"/>
        </a:spcBef>
        <a:spcAft>
          <a:spcPct val="0"/>
        </a:spcAft>
        <a:defRPr sz="4000">
          <a:solidFill>
            <a:srgbClr val="008000"/>
          </a:solidFill>
          <a:latin typeface="Arial" charset="0"/>
          <a:ea typeface="ＭＳ Ｐゴシック" charset="0"/>
          <a:cs typeface="ＭＳ Ｐゴシック" charset="0"/>
        </a:defRPr>
      </a:lvl8pPr>
      <a:lvl9pPr marL="1828800" algn="l" rtl="0" eaLnBrk="1" fontAlgn="base" hangingPunct="1">
        <a:spcBef>
          <a:spcPct val="0"/>
        </a:spcBef>
        <a:spcAft>
          <a:spcPct val="0"/>
        </a:spcAft>
        <a:defRPr sz="4000">
          <a:solidFill>
            <a:srgbClr val="008000"/>
          </a:solidFill>
          <a:latin typeface="Arial" charset="0"/>
          <a:ea typeface="ＭＳ Ｐゴシック" charset="0"/>
          <a:cs typeface="ＭＳ Ｐゴシック" charset="0"/>
        </a:defRPr>
      </a:lvl9pPr>
    </p:titleStyle>
    <p:bodyStyle>
      <a:lvl1pPr marL="182563" indent="-182563" algn="l" rtl="0" eaLnBrk="1" fontAlgn="base" hangingPunct="1">
        <a:spcBef>
          <a:spcPct val="20000"/>
        </a:spcBef>
        <a:spcAft>
          <a:spcPct val="0"/>
        </a:spcAft>
        <a:buClr>
          <a:schemeClr val="accent1"/>
        </a:buClr>
        <a:buSzPct val="85000"/>
        <a:buFont typeface="Arial" charset="0"/>
        <a:buChar char="•"/>
        <a:defRPr sz="2400" kern="1200">
          <a:solidFill>
            <a:srgbClr val="000000"/>
          </a:solidFill>
          <a:latin typeface="Helvetica"/>
          <a:ea typeface="ＭＳ Ｐゴシック" charset="0"/>
          <a:cs typeface="ＭＳ Ｐゴシック" charset="0"/>
        </a:defRPr>
      </a:lvl1pPr>
      <a:lvl2pPr marL="457200" indent="-182563" algn="l" rtl="0" eaLnBrk="1" fontAlgn="base" hangingPunct="1">
        <a:spcBef>
          <a:spcPct val="20000"/>
        </a:spcBef>
        <a:spcAft>
          <a:spcPct val="0"/>
        </a:spcAft>
        <a:buClr>
          <a:schemeClr val="accent1"/>
        </a:buClr>
        <a:buSzPct val="85000"/>
        <a:buFont typeface="Arial" charset="0"/>
        <a:buChar char="•"/>
        <a:defRPr sz="2000" kern="1200">
          <a:solidFill>
            <a:srgbClr val="000000"/>
          </a:solidFill>
          <a:latin typeface="Helvetica"/>
          <a:ea typeface="ＭＳ Ｐゴシック" charset="0"/>
          <a:cs typeface="+mn-cs"/>
        </a:defRPr>
      </a:lvl2pPr>
      <a:lvl3pPr marL="730250" indent="-182563" algn="l" rtl="0" eaLnBrk="1" fontAlgn="base" hangingPunct="1">
        <a:spcBef>
          <a:spcPct val="20000"/>
        </a:spcBef>
        <a:spcAft>
          <a:spcPct val="0"/>
        </a:spcAft>
        <a:buClr>
          <a:schemeClr val="accent1"/>
        </a:buClr>
        <a:buSzPct val="90000"/>
        <a:buFont typeface="Arial" charset="0"/>
        <a:buChar char="•"/>
        <a:defRPr kern="1200">
          <a:solidFill>
            <a:srgbClr val="000000"/>
          </a:solidFill>
          <a:latin typeface="Helvetica"/>
          <a:ea typeface="ＭＳ Ｐゴシック" charset="0"/>
          <a:cs typeface="+mn-cs"/>
        </a:defRPr>
      </a:lvl3pPr>
      <a:lvl4pPr marL="1004888" indent="-182563" algn="l" rtl="0" eaLnBrk="1" fontAlgn="base" hangingPunct="1">
        <a:spcBef>
          <a:spcPct val="20000"/>
        </a:spcBef>
        <a:spcAft>
          <a:spcPct val="0"/>
        </a:spcAft>
        <a:buClr>
          <a:schemeClr val="accent1"/>
        </a:buClr>
        <a:buFont typeface="Arial" charset="0"/>
        <a:buChar char="•"/>
        <a:defRPr sz="1600" kern="1200">
          <a:solidFill>
            <a:srgbClr val="000000"/>
          </a:solidFill>
          <a:latin typeface="Helvetica"/>
          <a:ea typeface="ＭＳ Ｐゴシック" charset="0"/>
          <a:cs typeface="+mn-cs"/>
        </a:defRPr>
      </a:lvl4pPr>
      <a:lvl5pPr marL="1187450" indent="-136525" algn="l" rtl="0" eaLnBrk="1" fontAlgn="base" hangingPunct="1">
        <a:spcBef>
          <a:spcPct val="20000"/>
        </a:spcBef>
        <a:spcAft>
          <a:spcPct val="0"/>
        </a:spcAft>
        <a:buClr>
          <a:schemeClr val="accent1"/>
        </a:buClr>
        <a:buSzPct val="100000"/>
        <a:buFont typeface="Arial" charset="0"/>
        <a:buChar char="•"/>
        <a:defRPr sz="1400" kern="1200">
          <a:solidFill>
            <a:schemeClr val="tx1"/>
          </a:solidFill>
          <a:latin typeface="Helvetica"/>
          <a:ea typeface="ＭＳ Ｐゴシック" charset="0"/>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eaLnBrk="0" fontAlgn="base" hangingPunct="0">
              <a:spcBef>
                <a:spcPct val="0"/>
              </a:spcBef>
              <a:spcAft>
                <a:spcPct val="0"/>
              </a:spcAft>
              <a:defRPr/>
            </a:pPr>
            <a:fld id="{328820E8-5304-8A45-80D5-8464B17CB7FB}" type="datetimeFigureOut">
              <a:rPr lang="en-US" smtClean="0">
                <a:latin typeface="Times" charset="0"/>
                <a:ea typeface="ＭＳ Ｐゴシック" charset="0"/>
                <a:cs typeface="ＭＳ Ｐゴシック" charset="0"/>
              </a:rPr>
              <a:pPr eaLnBrk="0" fontAlgn="base" hangingPunct="0">
                <a:spcBef>
                  <a:spcPct val="0"/>
                </a:spcBef>
                <a:spcAft>
                  <a:spcPct val="0"/>
                </a:spcAft>
                <a:defRPr/>
              </a:pPr>
              <a:t>1/28/2017</a:t>
            </a:fld>
            <a:endParaRPr lang="en-US">
              <a:latin typeface="Times" charset="0"/>
              <a:ea typeface="ＭＳ Ｐゴシック" charset="0"/>
              <a:cs typeface="ＭＳ Ｐゴシック" charset="0"/>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eaLnBrk="0" fontAlgn="base" hangingPunct="0">
              <a:spcBef>
                <a:spcPct val="0"/>
              </a:spcBef>
              <a:spcAft>
                <a:spcPct val="0"/>
              </a:spcAft>
              <a:defRPr/>
            </a:pPr>
            <a:endParaRPr lang="en-US">
              <a:latin typeface="Times" charset="0"/>
              <a:ea typeface="ＭＳ Ｐゴシック" charset="0"/>
              <a:cs typeface="ＭＳ Ｐゴシック" charset="0"/>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eaLnBrk="0" fontAlgn="base" hangingPunct="0">
              <a:spcBef>
                <a:spcPct val="0"/>
              </a:spcBef>
              <a:spcAft>
                <a:spcPct val="0"/>
              </a:spcAft>
              <a:defRPr/>
            </a:pPr>
            <a:fld id="{8D4DFFB2-13BC-9240-BA5A-DECF7534E390}" type="slidenum">
              <a:rPr lang="en-US" smtClean="0">
                <a:latin typeface="Times" charset="0"/>
                <a:ea typeface="ＭＳ Ｐゴシック" charset="0"/>
                <a:cs typeface="ＭＳ Ｐゴシック" charset="0"/>
              </a:rPr>
              <a:pPr eaLnBrk="0" fontAlgn="base" hangingPunct="0">
                <a:spcBef>
                  <a:spcPct val="0"/>
                </a:spcBef>
                <a:spcAft>
                  <a:spcPct val="0"/>
                </a:spcAft>
                <a:defRPr/>
              </a:pPr>
              <a:t>‹#›</a:t>
            </a:fld>
            <a:endParaRPr lang="en-US">
              <a:latin typeface="Times" charset="0"/>
              <a:ea typeface="ＭＳ Ｐゴシック" charset="0"/>
              <a:cs typeface="ＭＳ Ｐゴシック" charset="0"/>
            </a:endParaRPr>
          </a:p>
        </p:txBody>
      </p:sp>
    </p:spTree>
    <p:extLst>
      <p:ext uri="{BB962C8B-B14F-4D97-AF65-F5344CB8AC3E}">
        <p14:creationId xmlns:p14="http://schemas.microsoft.com/office/powerpoint/2010/main" val="3272966577"/>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343BA9A-9CAC-476C-8E05-1264A324A1D5}" type="datetimeFigureOut">
              <a:rPr lang="en-US" smtClean="0"/>
              <a:pPr/>
              <a:t>1/27/2017</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D4A613B8-BBCC-46E1-8239-FFEDEF91FAB3}" type="slidenum">
              <a:rPr lang="en-US" smtClean="0"/>
              <a:pPr/>
              <a:t>‹#›</a:t>
            </a:fld>
            <a:endParaRPr lang="en-US"/>
          </a:p>
        </p:txBody>
      </p:sp>
    </p:spTree>
    <p:extLst>
      <p:ext uri="{BB962C8B-B14F-4D97-AF65-F5344CB8AC3E}">
        <p14:creationId xmlns:p14="http://schemas.microsoft.com/office/powerpoint/2010/main" val="2099405867"/>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 id="2147483767" r:id="rId12"/>
    <p:sldLayoutId id="2147483768" r:id="rId13"/>
    <p:sldLayoutId id="2147483769" r:id="rId14"/>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4.xml.rels><?xml version="1.0" encoding="UTF-8" standalone="yes"?>
<Relationships xmlns="http://schemas.openxmlformats.org/package/2006/relationships"><Relationship Id="rId2" Type="http://schemas.openxmlformats.org/officeDocument/2006/relationships/hyperlink" Target="http://www.fda.gov/downloads/Food/GuidanceRegulation/UCM332460.pdf" TargetMode="External"/><Relationship Id="rId1" Type="http://schemas.openxmlformats.org/officeDocument/2006/relationships/slideLayout" Target="../slideLayouts/slideLayout5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Food Safety Modernization act </a:t>
            </a:r>
            <a:endParaRPr lang="en-US" dirty="0"/>
          </a:p>
        </p:txBody>
      </p:sp>
      <p:sp>
        <p:nvSpPr>
          <p:cNvPr id="3" name="Subtitle 2"/>
          <p:cNvSpPr>
            <a:spLocks noGrp="1"/>
          </p:cNvSpPr>
          <p:nvPr>
            <p:ph type="subTitle" idx="1"/>
          </p:nvPr>
        </p:nvSpPr>
        <p:spPr>
          <a:xfrm>
            <a:off x="685800" y="3505200"/>
            <a:ext cx="7848600" cy="1752600"/>
          </a:xfrm>
        </p:spPr>
        <p:txBody>
          <a:bodyPr>
            <a:normAutofit/>
          </a:bodyPr>
          <a:lstStyle/>
          <a:p>
            <a:pPr algn="ctr"/>
            <a:r>
              <a:rPr lang="en-US" b="1" i="1" dirty="0" smtClean="0"/>
              <a:t>Jane DeMarchi</a:t>
            </a:r>
          </a:p>
          <a:p>
            <a:pPr algn="ctr"/>
            <a:r>
              <a:rPr lang="en-US" b="1" i="1" dirty="0" smtClean="0"/>
              <a:t>VP Government and Regulatory Affairs </a:t>
            </a:r>
            <a:endParaRPr lang="en-US" dirty="0"/>
          </a:p>
        </p:txBody>
      </p:sp>
    </p:spTree>
    <p:extLst>
      <p:ext uri="{BB962C8B-B14F-4D97-AF65-F5344CB8AC3E}">
        <p14:creationId xmlns:p14="http://schemas.microsoft.com/office/powerpoint/2010/main" val="20774689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Animal Feed Sales under $2.5 million</a:t>
            </a:r>
            <a:endParaRPr lang="en-US" b="1" dirty="0"/>
          </a:p>
        </p:txBody>
      </p:sp>
      <p:sp>
        <p:nvSpPr>
          <p:cNvPr id="5" name="Content Placeholder 4"/>
          <p:cNvSpPr>
            <a:spLocks noGrp="1"/>
          </p:cNvSpPr>
          <p:nvPr>
            <p:ph idx="1"/>
          </p:nvPr>
        </p:nvSpPr>
        <p:spPr/>
        <p:txBody>
          <a:bodyPr/>
          <a:lstStyle/>
          <a:p>
            <a:pPr marL="0" indent="0">
              <a:buNone/>
            </a:pPr>
            <a:r>
              <a:rPr lang="en-US" dirty="0" smtClean="0"/>
              <a:t>Submit letter </a:t>
            </a:r>
            <a:r>
              <a:rPr lang="en-US" dirty="0"/>
              <a:t>to FDA </a:t>
            </a:r>
            <a:endParaRPr lang="en-US" dirty="0" smtClean="0"/>
          </a:p>
          <a:p>
            <a:pPr lvl="1"/>
            <a:r>
              <a:rPr lang="en-US" sz="2400" dirty="0" smtClean="0"/>
              <a:t>Sales under $2.5 million (must include value of giveaways)</a:t>
            </a:r>
          </a:p>
          <a:p>
            <a:pPr lvl="1"/>
            <a:r>
              <a:rPr lang="en-US" sz="2400" dirty="0" smtClean="0"/>
              <a:t>Affirm: </a:t>
            </a:r>
          </a:p>
          <a:p>
            <a:pPr lvl="2"/>
            <a:r>
              <a:rPr lang="en-US" sz="2400" dirty="0" smtClean="0"/>
              <a:t>(</a:t>
            </a:r>
            <a:r>
              <a:rPr lang="en-US" sz="2400" dirty="0"/>
              <a:t>1) they have identified the potential hazards associated with the animal food being produced, are implementing preventive controls to address the hazards, and are monitoring the performance of the preventive controls, </a:t>
            </a:r>
            <a:endParaRPr lang="en-US" sz="2400" dirty="0" smtClean="0"/>
          </a:p>
          <a:p>
            <a:pPr marL="547687" lvl="2" indent="0">
              <a:buNone/>
            </a:pPr>
            <a:r>
              <a:rPr lang="en-US" sz="2400" dirty="0" smtClean="0"/>
              <a:t>or </a:t>
            </a:r>
          </a:p>
          <a:p>
            <a:pPr lvl="2"/>
            <a:r>
              <a:rPr lang="en-US" sz="2400" dirty="0" smtClean="0"/>
              <a:t>(</a:t>
            </a:r>
            <a:r>
              <a:rPr lang="en-US" sz="2400" dirty="0"/>
              <a:t>2) they are in compliance with State, local, county, tribal, or other applicable non-Federal food safety law.   </a:t>
            </a:r>
          </a:p>
          <a:p>
            <a:endParaRPr lang="en-US" dirty="0"/>
          </a:p>
        </p:txBody>
      </p:sp>
    </p:spTree>
    <p:extLst>
      <p:ext uri="{BB962C8B-B14F-4D97-AF65-F5344CB8AC3E}">
        <p14:creationId xmlns:p14="http://schemas.microsoft.com/office/powerpoint/2010/main" val="57785439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Sprout Guidance </a:t>
            </a:r>
            <a:endParaRPr lang="en-US" b="1" dirty="0"/>
          </a:p>
        </p:txBody>
      </p:sp>
      <p:sp>
        <p:nvSpPr>
          <p:cNvPr id="3" name="Content Placeholder 2"/>
          <p:cNvSpPr>
            <a:spLocks noGrp="1"/>
          </p:cNvSpPr>
          <p:nvPr>
            <p:ph idx="1"/>
          </p:nvPr>
        </p:nvSpPr>
        <p:spPr/>
        <p:txBody>
          <a:bodyPr/>
          <a:lstStyle/>
          <a:p>
            <a:r>
              <a:rPr lang="en-US" sz="2000" dirty="0"/>
              <a:t>Not applicable to seed operations if they are not also sprout operations.</a:t>
            </a:r>
          </a:p>
          <a:p>
            <a:endParaRPr lang="en-US" sz="2000" dirty="0"/>
          </a:p>
          <a:p>
            <a:r>
              <a:rPr lang="en-US" sz="2000" dirty="0" smtClean="0"/>
              <a:t>“Produce </a:t>
            </a:r>
            <a:r>
              <a:rPr lang="en-US" sz="2000" dirty="0"/>
              <a:t>does not include food grains meaning the small, hard fruits or seeds of arable crops that are primarily grown and processed for use as meal, flour, baked goods, cereals and oils rather than for </a:t>
            </a:r>
            <a:r>
              <a:rPr lang="en-US" sz="2000" dirty="0" smtClean="0"/>
              <a:t>direct </a:t>
            </a:r>
            <a:r>
              <a:rPr lang="en-US" sz="2000" dirty="0"/>
              <a:t>consumption</a:t>
            </a:r>
            <a:r>
              <a:rPr lang="en-US" sz="2000" dirty="0" smtClean="0"/>
              <a:t>.” </a:t>
            </a:r>
            <a:endParaRPr lang="en-US" sz="2000" dirty="0"/>
          </a:p>
          <a:p>
            <a:endParaRPr lang="en-US" sz="2000" dirty="0"/>
          </a:p>
          <a:p>
            <a:r>
              <a:rPr lang="en-US" sz="2000" dirty="0"/>
              <a:t>Requires </a:t>
            </a:r>
            <a:r>
              <a:rPr lang="en-US" sz="2000" dirty="0" err="1"/>
              <a:t>sprouters</a:t>
            </a:r>
            <a:r>
              <a:rPr lang="en-US" sz="2000" dirty="0"/>
              <a:t> to pre-treat seeds to reduce microorganisms - can be done by seed supplier. In this case seed supplier must provide </a:t>
            </a:r>
            <a:r>
              <a:rPr lang="en-US" sz="2000" dirty="0" smtClean="0"/>
              <a:t>certification. </a:t>
            </a:r>
            <a:endParaRPr lang="en-US" sz="2000" dirty="0"/>
          </a:p>
          <a:p>
            <a:endParaRPr lang="en-US" sz="2000" dirty="0"/>
          </a:p>
          <a:p>
            <a:r>
              <a:rPr lang="en-US" sz="2000" dirty="0"/>
              <a:t>FDA encourages sprout operations to purchase seeds grown under GAP. </a:t>
            </a:r>
            <a:r>
              <a:rPr lang="en-US" sz="2000" dirty="0" smtClean="0"/>
              <a:t> Not </a:t>
            </a:r>
            <a:r>
              <a:rPr lang="en-US" sz="2000" dirty="0"/>
              <a:t>a requirement. </a:t>
            </a:r>
          </a:p>
        </p:txBody>
      </p:sp>
    </p:spTree>
    <p:extLst>
      <p:ext uri="{BB962C8B-B14F-4D97-AF65-F5344CB8AC3E}">
        <p14:creationId xmlns:p14="http://schemas.microsoft.com/office/powerpoint/2010/main" val="3290857358"/>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04800" y="1676400"/>
            <a:ext cx="8534400" cy="3429000"/>
          </a:xfrm>
        </p:spPr>
        <p:txBody>
          <a:bodyPr/>
          <a:lstStyle/>
          <a:p>
            <a:r>
              <a:rPr lang="en-US" dirty="0" smtClean="0">
                <a:latin typeface="Helvetica" panose="020B0604020202020204" pitchFamily="34" charset="0"/>
                <a:cs typeface="Helvetica" panose="020B0604020202020204" pitchFamily="34" charset="0"/>
              </a:rPr>
              <a:t>ASTA will submit comments to FDA </a:t>
            </a:r>
          </a:p>
          <a:p>
            <a:pPr lvl="1"/>
            <a:r>
              <a:rPr lang="en-US" sz="2400" dirty="0" smtClean="0">
                <a:latin typeface="Helvetica" panose="020B0604020202020204" pitchFamily="34" charset="0"/>
                <a:cs typeface="Helvetica" panose="020B0604020202020204" pitchFamily="34" charset="0"/>
              </a:rPr>
              <a:t>Shelling is a practical necessity for seed production and handling</a:t>
            </a:r>
            <a:endParaRPr lang="en-US" sz="2400" dirty="0">
              <a:latin typeface="Helvetica" panose="020B0604020202020204" pitchFamily="34" charset="0"/>
              <a:cs typeface="Helvetica" panose="020B0604020202020204" pitchFamily="34" charset="0"/>
            </a:endParaRPr>
          </a:p>
          <a:p>
            <a:r>
              <a:rPr lang="en-US" dirty="0" smtClean="0">
                <a:latin typeface="Helvetica" panose="020B0604020202020204" pitchFamily="34" charset="0"/>
                <a:cs typeface="Helvetica" panose="020B0604020202020204" pitchFamily="34" charset="0"/>
              </a:rPr>
              <a:t>Educate ASTA members on FSMA </a:t>
            </a:r>
          </a:p>
          <a:p>
            <a:pPr lvl="1"/>
            <a:r>
              <a:rPr lang="en-US" sz="2400" dirty="0" smtClean="0">
                <a:latin typeface="Helvetica" panose="020B0604020202020204" pitchFamily="34" charset="0"/>
                <a:cs typeface="Helvetica" panose="020B0604020202020204" pitchFamily="34" charset="0"/>
              </a:rPr>
              <a:t>Webinar February 6</a:t>
            </a:r>
            <a:r>
              <a:rPr lang="en-US" sz="2400" baseline="30000" dirty="0" smtClean="0">
                <a:latin typeface="Helvetica" panose="020B0604020202020204" pitchFamily="34" charset="0"/>
                <a:cs typeface="Helvetica" panose="020B0604020202020204" pitchFamily="34" charset="0"/>
              </a:rPr>
              <a:t>th</a:t>
            </a:r>
            <a:r>
              <a:rPr lang="en-US" sz="2400" dirty="0" smtClean="0">
                <a:latin typeface="Helvetica" panose="020B0604020202020204" pitchFamily="34" charset="0"/>
                <a:cs typeface="Helvetica" panose="020B0604020202020204" pitchFamily="34" charset="0"/>
              </a:rPr>
              <a:t> 12:00 </a:t>
            </a:r>
            <a:r>
              <a:rPr lang="en-US" sz="2400" dirty="0" smtClean="0">
                <a:latin typeface="Helvetica" panose="020B0604020202020204" pitchFamily="34" charset="0"/>
                <a:cs typeface="Helvetica" panose="020B0604020202020204" pitchFamily="34" charset="0"/>
              </a:rPr>
              <a:t>Eastern</a:t>
            </a:r>
          </a:p>
          <a:p>
            <a:pPr lvl="1"/>
            <a:r>
              <a:rPr lang="en-US" sz="2400" dirty="0" smtClean="0">
                <a:latin typeface="Helvetica" panose="020B0604020202020204" pitchFamily="34" charset="0"/>
                <a:cs typeface="Helvetica" panose="020B0604020202020204" pitchFamily="34" charset="0"/>
              </a:rPr>
              <a:t>Consider additional model guidance for seed industry for Hazard Analysis/Preventative Controls and GMP’s </a:t>
            </a:r>
            <a:endParaRPr lang="en-US" sz="2400" dirty="0" smtClean="0">
              <a:latin typeface="Helvetica" panose="020B0604020202020204" pitchFamily="34" charset="0"/>
              <a:cs typeface="Helvetica" panose="020B0604020202020204" pitchFamily="34" charset="0"/>
            </a:endParaRPr>
          </a:p>
          <a:p>
            <a:r>
              <a:rPr lang="en-US" dirty="0" smtClean="0">
                <a:latin typeface="Helvetica" panose="020B0604020202020204" pitchFamily="34" charset="0"/>
                <a:cs typeface="Helvetica" panose="020B0604020202020204" pitchFamily="34" charset="0"/>
              </a:rPr>
              <a:t>Seek legislative solution through appropriations or Farm Bill</a:t>
            </a:r>
          </a:p>
          <a:p>
            <a:endParaRPr lang="en-US" dirty="0">
              <a:latin typeface="+mn-lt"/>
            </a:endParaRPr>
          </a:p>
        </p:txBody>
      </p:sp>
      <p:sp>
        <p:nvSpPr>
          <p:cNvPr id="7" name="TextBox 6"/>
          <p:cNvSpPr txBox="1"/>
          <p:nvPr/>
        </p:nvSpPr>
        <p:spPr>
          <a:xfrm>
            <a:off x="914400" y="304800"/>
            <a:ext cx="7315200" cy="707886"/>
          </a:xfrm>
          <a:prstGeom prst="rect">
            <a:avLst/>
          </a:prstGeom>
          <a:noFill/>
        </p:spPr>
        <p:txBody>
          <a:bodyPr wrap="square" rtlCol="0">
            <a:spAutoFit/>
          </a:bodyPr>
          <a:lstStyle/>
          <a:p>
            <a:pPr algn="ctr"/>
            <a:r>
              <a:rPr lang="en-US" sz="4000" b="1" dirty="0" smtClean="0"/>
              <a:t>Next Steps</a:t>
            </a:r>
            <a:endParaRPr lang="en-US" sz="4000" b="1" dirty="0"/>
          </a:p>
        </p:txBody>
      </p:sp>
    </p:spTree>
    <p:extLst>
      <p:ext uri="{BB962C8B-B14F-4D97-AF65-F5344CB8AC3E}">
        <p14:creationId xmlns:p14="http://schemas.microsoft.com/office/powerpoint/2010/main" val="578977417"/>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Seed Treatment and Environment Committee: EPA </a:t>
            </a:r>
            <a:r>
              <a:rPr lang="en-US" dirty="0" smtClean="0"/>
              <a:t>Update </a:t>
            </a:r>
            <a:endParaRPr lang="en-US" dirty="0"/>
          </a:p>
        </p:txBody>
      </p:sp>
      <p:sp>
        <p:nvSpPr>
          <p:cNvPr id="3" name="Content Placeholder 2"/>
          <p:cNvSpPr>
            <a:spLocks noGrp="1"/>
          </p:cNvSpPr>
          <p:nvPr>
            <p:ph idx="1"/>
          </p:nvPr>
        </p:nvSpPr>
        <p:spPr/>
        <p:txBody>
          <a:bodyPr/>
          <a:lstStyle/>
          <a:p>
            <a:pPr marL="457200" indent="-457200" algn="l">
              <a:buFont typeface="Arial" panose="020B0604020202020204" pitchFamily="34" charset="0"/>
              <a:buChar char="•"/>
            </a:pPr>
            <a:r>
              <a:rPr lang="en-US" dirty="0" smtClean="0"/>
              <a:t>Anderson vs. EPA Lawsuit on Treated Seed</a:t>
            </a:r>
          </a:p>
          <a:p>
            <a:pPr marL="457200" indent="-457200" algn="l">
              <a:buFont typeface="Arial" panose="020B0604020202020204" pitchFamily="34" charset="0"/>
              <a:buChar char="•"/>
            </a:pPr>
            <a:r>
              <a:rPr lang="en-US" dirty="0" smtClean="0"/>
              <a:t>Proposal on Acute Toxicity to Bees </a:t>
            </a:r>
          </a:p>
          <a:p>
            <a:pPr marL="457200" indent="-457200">
              <a:buFont typeface="Arial" panose="020B0604020202020204" pitchFamily="34" charset="0"/>
              <a:buChar char="•"/>
            </a:pPr>
            <a:r>
              <a:rPr lang="en-US" b="1" dirty="0" err="1" smtClean="0"/>
              <a:t>Imidacloprid</a:t>
            </a:r>
            <a:r>
              <a:rPr lang="en-US" dirty="0" smtClean="0"/>
              <a:t>, </a:t>
            </a:r>
            <a:r>
              <a:rPr lang="en-US" b="1" dirty="0" err="1"/>
              <a:t>Clothianidin</a:t>
            </a:r>
            <a:r>
              <a:rPr lang="en-US" dirty="0"/>
              <a:t> and </a:t>
            </a:r>
            <a:r>
              <a:rPr lang="en-US" b="1" dirty="0" err="1" smtClean="0"/>
              <a:t>Thiamethoxam</a:t>
            </a:r>
            <a:r>
              <a:rPr lang="en-US" dirty="0" smtClean="0"/>
              <a:t> </a:t>
            </a:r>
            <a:r>
              <a:rPr lang="en-US" dirty="0"/>
              <a:t>risk assessments EPA </a:t>
            </a:r>
            <a:r>
              <a:rPr lang="en-US" dirty="0" smtClean="0"/>
              <a:t>Initial Risk Assessment  </a:t>
            </a:r>
          </a:p>
          <a:p>
            <a:pPr marL="457200" indent="-457200" algn="l">
              <a:buFont typeface="Arial" panose="020B0604020202020204" pitchFamily="34" charset="0"/>
              <a:buChar char="•"/>
            </a:pPr>
            <a:r>
              <a:rPr lang="en-US" b="1" dirty="0" err="1" smtClean="0"/>
              <a:t>Chlorpyrifos</a:t>
            </a:r>
            <a:r>
              <a:rPr lang="en-US" dirty="0" smtClean="0"/>
              <a:t> proposed revocation of tolerance</a:t>
            </a:r>
          </a:p>
          <a:p>
            <a:pPr marL="457200" indent="-457200" algn="l">
              <a:buFont typeface="Arial" panose="020B0604020202020204" pitchFamily="34" charset="0"/>
              <a:buChar char="•"/>
            </a:pPr>
            <a:r>
              <a:rPr lang="en-US" b="1" dirty="0" err="1" smtClean="0"/>
              <a:t>Pyrethroid</a:t>
            </a:r>
            <a:r>
              <a:rPr lang="en-US" dirty="0" smtClean="0"/>
              <a:t> risk assessment </a:t>
            </a:r>
            <a:endParaRPr lang="en-US" dirty="0" smtClean="0"/>
          </a:p>
          <a:p>
            <a:pPr marL="457200" indent="-457200">
              <a:buFont typeface="Arial" panose="020B0604020202020204" pitchFamily="34" charset="0"/>
              <a:buChar char="•"/>
            </a:pPr>
            <a:r>
              <a:rPr lang="en-US" dirty="0"/>
              <a:t>Managed Pollinator Protection Plans (MP3)</a:t>
            </a:r>
          </a:p>
          <a:p>
            <a:pPr marL="457200" indent="-457200" algn="l">
              <a:buFont typeface="Arial" panose="020B0604020202020204" pitchFamily="34" charset="0"/>
              <a:buChar char="•"/>
            </a:pPr>
            <a:endParaRPr lang="en-US" dirty="0"/>
          </a:p>
        </p:txBody>
      </p:sp>
    </p:spTree>
    <p:extLst>
      <p:ext uri="{BB962C8B-B14F-4D97-AF65-F5344CB8AC3E}">
        <p14:creationId xmlns:p14="http://schemas.microsoft.com/office/powerpoint/2010/main" val="813503324"/>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Seed Treatment and Environment Committee: Canada </a:t>
            </a:r>
            <a:r>
              <a:rPr lang="en-US" dirty="0" smtClean="0"/>
              <a:t>– PMRA Update</a:t>
            </a:r>
            <a:endParaRPr lang="en-US" dirty="0"/>
          </a:p>
        </p:txBody>
      </p:sp>
      <p:sp>
        <p:nvSpPr>
          <p:cNvPr id="3" name="Content Placeholder 2"/>
          <p:cNvSpPr>
            <a:spLocks noGrp="1"/>
          </p:cNvSpPr>
          <p:nvPr>
            <p:ph idx="1"/>
          </p:nvPr>
        </p:nvSpPr>
        <p:spPr/>
        <p:txBody>
          <a:bodyPr/>
          <a:lstStyle/>
          <a:p>
            <a:r>
              <a:rPr lang="en-US" dirty="0" err="1" smtClean="0"/>
              <a:t>Imidacloprid</a:t>
            </a:r>
            <a:r>
              <a:rPr lang="en-US" dirty="0" smtClean="0"/>
              <a:t> </a:t>
            </a:r>
            <a:endParaRPr lang="en-US" dirty="0" smtClean="0"/>
          </a:p>
          <a:p>
            <a:r>
              <a:rPr lang="en-US" dirty="0" err="1" smtClean="0"/>
              <a:t>Thiram</a:t>
            </a:r>
            <a:r>
              <a:rPr lang="en-US" dirty="0" smtClean="0"/>
              <a:t>, </a:t>
            </a:r>
            <a:r>
              <a:rPr lang="en-US" dirty="0" err="1" smtClean="0"/>
              <a:t>Captan</a:t>
            </a:r>
            <a:r>
              <a:rPr lang="en-US" dirty="0" smtClean="0"/>
              <a:t>, </a:t>
            </a:r>
            <a:r>
              <a:rPr lang="en-US" dirty="0" err="1" smtClean="0"/>
              <a:t>Iprodione</a:t>
            </a:r>
            <a:r>
              <a:rPr lang="en-US" dirty="0" smtClean="0"/>
              <a:t> </a:t>
            </a:r>
            <a:endParaRPr lang="en-US" dirty="0" smtClean="0"/>
          </a:p>
          <a:p>
            <a:endParaRPr lang="en-US" dirty="0"/>
          </a:p>
          <a:p>
            <a:r>
              <a:rPr lang="en-US" dirty="0" smtClean="0"/>
              <a:t>David Jones, Canadian Horticultural Council </a:t>
            </a:r>
            <a:endParaRPr lang="en-US" dirty="0" smtClean="0"/>
          </a:p>
          <a:p>
            <a:endParaRPr lang="en-US" dirty="0"/>
          </a:p>
        </p:txBody>
      </p:sp>
    </p:spTree>
    <p:extLst>
      <p:ext uri="{BB962C8B-B14F-4D97-AF65-F5344CB8AC3E}">
        <p14:creationId xmlns:p14="http://schemas.microsoft.com/office/powerpoint/2010/main" val="278797932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Food Safety Modernization Act </a:t>
            </a:r>
            <a:endParaRPr lang="en-US" dirty="0"/>
          </a:p>
        </p:txBody>
      </p:sp>
      <p:sp>
        <p:nvSpPr>
          <p:cNvPr id="3" name="Content Placeholder 2"/>
          <p:cNvSpPr>
            <a:spLocks noGrp="1"/>
          </p:cNvSpPr>
          <p:nvPr>
            <p:ph idx="1"/>
          </p:nvPr>
        </p:nvSpPr>
        <p:spPr/>
        <p:txBody>
          <a:bodyPr/>
          <a:lstStyle/>
          <a:p>
            <a:r>
              <a:rPr lang="en-US" dirty="0" smtClean="0"/>
              <a:t>Updates </a:t>
            </a:r>
          </a:p>
          <a:p>
            <a:pPr lvl="1"/>
            <a:r>
              <a:rPr lang="en-US" sz="2400" dirty="0" smtClean="0"/>
              <a:t>FDA releases Draft Guidance classifying </a:t>
            </a:r>
            <a:r>
              <a:rPr lang="en-US" sz="2400" dirty="0"/>
              <a:t>s</a:t>
            </a:r>
            <a:r>
              <a:rPr lang="en-US" sz="2400" dirty="0" smtClean="0"/>
              <a:t>ome </a:t>
            </a:r>
            <a:r>
              <a:rPr lang="en-US" sz="2400" dirty="0"/>
              <a:t>s</a:t>
            </a:r>
            <a:r>
              <a:rPr lang="en-US" sz="2400" dirty="0" smtClean="0"/>
              <a:t>eed </a:t>
            </a:r>
            <a:r>
              <a:rPr lang="en-US" sz="2400" dirty="0"/>
              <a:t>p</a:t>
            </a:r>
            <a:r>
              <a:rPr lang="en-US" sz="2400" dirty="0" smtClean="0"/>
              <a:t>roduction </a:t>
            </a:r>
            <a:r>
              <a:rPr lang="en-US" sz="2400" dirty="0"/>
              <a:t>a</a:t>
            </a:r>
            <a:r>
              <a:rPr lang="en-US" sz="2400" dirty="0" smtClean="0"/>
              <a:t>ctivities as “food manufacturing” </a:t>
            </a:r>
          </a:p>
          <a:p>
            <a:pPr lvl="1"/>
            <a:r>
              <a:rPr lang="en-US" sz="2400" dirty="0" smtClean="0"/>
              <a:t>FDA reiterates registration guidance for seed facilities</a:t>
            </a:r>
          </a:p>
          <a:p>
            <a:pPr lvl="1"/>
            <a:r>
              <a:rPr lang="en-US" sz="2400" dirty="0" smtClean="0"/>
              <a:t>FDA releases Sprout Guidance </a:t>
            </a:r>
          </a:p>
          <a:p>
            <a:pPr lvl="1"/>
            <a:endParaRPr lang="en-US" sz="2400" dirty="0"/>
          </a:p>
          <a:p>
            <a:pPr lvl="1"/>
            <a:r>
              <a:rPr lang="en-US" sz="2400" dirty="0" smtClean="0"/>
              <a:t>ASTA Webinar February 6</a:t>
            </a:r>
          </a:p>
          <a:p>
            <a:pPr marL="274637" lvl="1" indent="0">
              <a:buNone/>
            </a:pPr>
            <a:endParaRPr lang="en-US" sz="2400" dirty="0"/>
          </a:p>
          <a:p>
            <a:pPr lvl="1"/>
            <a:r>
              <a:rPr lang="en-US" sz="2400" dirty="0" smtClean="0"/>
              <a:t>Hogan </a:t>
            </a:r>
            <a:r>
              <a:rPr lang="en-US" sz="2400" dirty="0" err="1" smtClean="0"/>
              <a:t>Lovells</a:t>
            </a:r>
            <a:r>
              <a:rPr lang="en-US" sz="2400" dirty="0" smtClean="0"/>
              <a:t> memo </a:t>
            </a:r>
            <a:endParaRPr lang="en-US" sz="2400" dirty="0"/>
          </a:p>
        </p:txBody>
      </p:sp>
    </p:spTree>
    <p:extLst>
      <p:ext uri="{BB962C8B-B14F-4D97-AF65-F5344CB8AC3E}">
        <p14:creationId xmlns:p14="http://schemas.microsoft.com/office/powerpoint/2010/main" val="3047701387"/>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Food Safety Modernization Act </a:t>
            </a:r>
            <a:endParaRPr lang="en-US" b="1" dirty="0"/>
          </a:p>
        </p:txBody>
      </p:sp>
      <p:sp>
        <p:nvSpPr>
          <p:cNvPr id="3" name="Content Placeholder 2"/>
          <p:cNvSpPr>
            <a:spLocks noGrp="1"/>
          </p:cNvSpPr>
          <p:nvPr>
            <p:ph idx="1"/>
          </p:nvPr>
        </p:nvSpPr>
        <p:spPr/>
        <p:txBody>
          <a:bodyPr/>
          <a:lstStyle/>
          <a:p>
            <a:pPr marL="317" lvl="2" indent="0">
              <a:buSzPct val="85000"/>
              <a:buNone/>
            </a:pPr>
            <a:r>
              <a:rPr lang="en-US" sz="2800" dirty="0"/>
              <a:t>The primary focus </a:t>
            </a:r>
            <a:r>
              <a:rPr lang="en-US" sz="2800" dirty="0" smtClean="0"/>
              <a:t>is </a:t>
            </a:r>
            <a:r>
              <a:rPr lang="en-US" sz="2800" dirty="0"/>
              <a:t>seed companies that sell discarded seed </a:t>
            </a:r>
            <a:r>
              <a:rPr lang="en-US" sz="2800" dirty="0" smtClean="0"/>
              <a:t>for </a:t>
            </a:r>
            <a:r>
              <a:rPr lang="en-US" sz="2800" dirty="0"/>
              <a:t>feed </a:t>
            </a:r>
            <a:r>
              <a:rPr lang="en-US" sz="2800" dirty="0" smtClean="0"/>
              <a:t>(</a:t>
            </a:r>
            <a:r>
              <a:rPr lang="en-US" sz="2800" dirty="0"/>
              <a:t>or to grain elevators) </a:t>
            </a:r>
            <a:endParaRPr lang="en-US" sz="2800" dirty="0" smtClean="0"/>
          </a:p>
          <a:p>
            <a:pPr marL="880110" indent="-514350">
              <a:buAutoNum type="arabicPeriod"/>
            </a:pPr>
            <a:r>
              <a:rPr lang="en-US" sz="2800" dirty="0"/>
              <a:t>Must my seed conditioning facility register?</a:t>
            </a:r>
          </a:p>
          <a:p>
            <a:pPr marL="880110" indent="-514350">
              <a:buAutoNum type="arabicPeriod"/>
            </a:pPr>
            <a:r>
              <a:rPr lang="en-US" sz="2800" dirty="0"/>
              <a:t>If my facility is registered, must I comply with the additional requirements of the September 2015 “Animal Feed Rule”?</a:t>
            </a:r>
          </a:p>
          <a:p>
            <a:pPr marL="182880" lvl="2">
              <a:buSzPct val="85000"/>
            </a:pPr>
            <a:endParaRPr lang="en-US" sz="2800" dirty="0">
              <a:solidFill>
                <a:schemeClr val="tx2"/>
              </a:solidFill>
            </a:endParaRPr>
          </a:p>
          <a:p>
            <a:endParaRPr lang="en-US" dirty="0"/>
          </a:p>
        </p:txBody>
      </p:sp>
    </p:spTree>
    <p:extLst>
      <p:ext uri="{BB962C8B-B14F-4D97-AF65-F5344CB8AC3E}">
        <p14:creationId xmlns:p14="http://schemas.microsoft.com/office/powerpoint/2010/main" val="810717677"/>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FDA Guidance on Registration</a:t>
            </a:r>
            <a:endParaRPr lang="en-US" b="1" dirty="0"/>
          </a:p>
        </p:txBody>
      </p:sp>
      <p:sp>
        <p:nvSpPr>
          <p:cNvPr id="3" name="Content Placeholder 2"/>
          <p:cNvSpPr>
            <a:spLocks noGrp="1"/>
          </p:cNvSpPr>
          <p:nvPr>
            <p:ph idx="1"/>
          </p:nvPr>
        </p:nvSpPr>
        <p:spPr/>
        <p:txBody>
          <a:bodyPr/>
          <a:lstStyle/>
          <a:p>
            <a:pPr marL="0" indent="0">
              <a:buNone/>
            </a:pPr>
            <a:r>
              <a:rPr lang="en-US" sz="1400" dirty="0"/>
              <a:t>[Q.]  Is an establishment that conditions seed and sells seed to farmers for cultivation a facility that is required to register if some of the seed sold is intended to be used as animal food? </a:t>
            </a:r>
          </a:p>
          <a:p>
            <a:pPr marL="0" indent="0">
              <a:buNone/>
            </a:pPr>
            <a:r>
              <a:rPr lang="en-US" sz="1400" dirty="0"/>
              <a:t> </a:t>
            </a:r>
          </a:p>
          <a:p>
            <a:pPr marL="0" indent="0">
              <a:buNone/>
            </a:pPr>
            <a:r>
              <a:rPr lang="en-US" sz="1400" dirty="0"/>
              <a:t>[A.] A facility that manufactures/processes, packs, or holds food for consumption in the United States is required to register. “Food” is defined in section 201(f) of the FD&amp;C Act (21 U.S.C. 321(f)) to include articles used for food or drink for man or other animals. An establishment that conditions and sells seed to farmers for planting purposes is typically excluded from the requirements for registration. </a:t>
            </a:r>
            <a:r>
              <a:rPr lang="en-US" sz="1400" b="1" u="sng" dirty="0"/>
              <a:t>However, an establishment that conditions seed for planting purposes is a facility that must be registered if the owner, operator, or agent in charge of the establishment reasonably believes that the seed is reasonably expected to be directed to a food use, including animal food use or as an ingredient in animal food. </a:t>
            </a:r>
            <a:r>
              <a:rPr lang="en-US" sz="1400" dirty="0"/>
              <a:t>Whether a particular establishment is required to register will depend on the specific nature of the establishment. This would include situations where seeds are sent for use as animal food because they become cracked, damaged, culled, or are otherwise not suitable for cultivation. However, some establishments may direct such cracked, damaged, culled, or excess seeds for incineration and landfilling</a:t>
            </a:r>
            <a:r>
              <a:rPr lang="en-US" sz="1400" b="1" u="sng" dirty="0"/>
              <a:t>. If the seed is reasonably expected only to be cultivated or destroyed (e.g., by incineration or landfill), the establishment is not required to register</a:t>
            </a:r>
            <a:r>
              <a:rPr lang="en-US" sz="1400" dirty="0"/>
              <a:t>. (See Comment 3 in the Registration Final Rule; 81 FR 45912 at 45919). /</a:t>
            </a:r>
          </a:p>
          <a:p>
            <a:pPr marL="0" indent="0">
              <a:buNone/>
            </a:pPr>
            <a:r>
              <a:rPr lang="en-US" sz="1400" dirty="0"/>
              <a:t>/	</a:t>
            </a:r>
            <a:r>
              <a:rPr lang="en-US" sz="1400" i="1" dirty="0"/>
              <a:t>Questions and Answers Regarding Food Facility Registration (Seventh Edition): Guidance for Industry</a:t>
            </a:r>
            <a:r>
              <a:rPr lang="en-US" sz="1400" dirty="0"/>
              <a:t>; Draft Guidance; December 2016 at B.1.2; </a:t>
            </a:r>
            <a:r>
              <a:rPr lang="en-US" sz="1400" i="1" dirty="0"/>
              <a:t>available at </a:t>
            </a:r>
            <a:r>
              <a:rPr lang="en-US" sz="1400" u="sng" dirty="0">
                <a:hlinkClick r:id="rId2"/>
              </a:rPr>
              <a:t>http://www.fda.gov/downloads/Food/GuidanceRegulation/UCM332460.pdf</a:t>
            </a:r>
            <a:r>
              <a:rPr lang="en-US" sz="1400" dirty="0"/>
              <a:t> </a:t>
            </a:r>
          </a:p>
          <a:p>
            <a:endParaRPr lang="en-US" dirty="0"/>
          </a:p>
        </p:txBody>
      </p:sp>
    </p:spTree>
    <p:extLst>
      <p:ext uri="{BB962C8B-B14F-4D97-AF65-F5344CB8AC3E}">
        <p14:creationId xmlns:p14="http://schemas.microsoft.com/office/powerpoint/2010/main" val="340669163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Registered Facilities Must </a:t>
            </a:r>
            <a:endParaRPr lang="en-US" b="1" dirty="0"/>
          </a:p>
        </p:txBody>
      </p:sp>
      <p:sp>
        <p:nvSpPr>
          <p:cNvPr id="3" name="Content Placeholder 2"/>
          <p:cNvSpPr>
            <a:spLocks noGrp="1"/>
          </p:cNvSpPr>
          <p:nvPr>
            <p:ph idx="1"/>
          </p:nvPr>
        </p:nvSpPr>
        <p:spPr/>
        <p:txBody>
          <a:bodyPr/>
          <a:lstStyle/>
          <a:p>
            <a:pPr lvl="1" indent="0">
              <a:buNone/>
            </a:pPr>
            <a:r>
              <a:rPr lang="en-US" sz="3600" dirty="0" smtClean="0">
                <a:latin typeface="+mn-lt"/>
              </a:rPr>
              <a:t>Comply with FSMA regulations </a:t>
            </a:r>
            <a:endParaRPr lang="en-US" sz="3600" dirty="0">
              <a:latin typeface="+mn-lt"/>
            </a:endParaRPr>
          </a:p>
          <a:p>
            <a:pPr marL="1200150" lvl="2" indent="-285750">
              <a:buFont typeface="Calibri" panose="020F0502020204030204" pitchFamily="34" charset="0"/>
              <a:buChar char="⁻"/>
            </a:pPr>
            <a:r>
              <a:rPr lang="en-US" sz="3600" dirty="0">
                <a:latin typeface="+mn-lt"/>
              </a:rPr>
              <a:t>Preventative Controls - Food safety plans and their implementation</a:t>
            </a:r>
          </a:p>
          <a:p>
            <a:pPr marL="1200150" lvl="2" indent="-285750">
              <a:buFont typeface="Calibri" panose="020F0502020204030204" pitchFamily="34" charset="0"/>
              <a:buChar char="⁻"/>
            </a:pPr>
            <a:r>
              <a:rPr lang="en-US" sz="3600" dirty="0">
                <a:latin typeface="+mn-lt"/>
              </a:rPr>
              <a:t>Current Good Manufacturing Practices (GMPs)</a:t>
            </a:r>
          </a:p>
          <a:p>
            <a:pPr marL="742950" lvl="1" indent="-285750">
              <a:buFont typeface="Arial" panose="020B0604020202020204" pitchFamily="34" charset="0"/>
              <a:buChar char="•"/>
            </a:pPr>
            <a:endParaRPr lang="en-US" sz="3600" dirty="0"/>
          </a:p>
          <a:p>
            <a:pPr marL="742950" lvl="1" indent="-285750">
              <a:buFont typeface="Arial" panose="020B0604020202020204" pitchFamily="34" charset="0"/>
              <a:buChar char="•"/>
            </a:pPr>
            <a:endParaRPr lang="en-US" sz="3600" dirty="0"/>
          </a:p>
          <a:p>
            <a:endParaRPr lang="en-US" sz="3600" dirty="0"/>
          </a:p>
        </p:txBody>
      </p:sp>
    </p:spTree>
    <p:extLst>
      <p:ext uri="{BB962C8B-B14F-4D97-AF65-F5344CB8AC3E}">
        <p14:creationId xmlns:p14="http://schemas.microsoft.com/office/powerpoint/2010/main" val="1749842102"/>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900" b="1" cap="none" dirty="0" smtClean="0">
                <a:solidFill>
                  <a:schemeClr val="tx1"/>
                </a:solidFill>
                <a:latin typeface="+mn-lt"/>
              </a:rPr>
              <a:t/>
            </a:r>
            <a:br>
              <a:rPr lang="en-US" sz="4900" b="1" cap="none" dirty="0" smtClean="0">
                <a:solidFill>
                  <a:schemeClr val="tx1"/>
                </a:solidFill>
                <a:latin typeface="+mn-lt"/>
              </a:rPr>
            </a:br>
            <a:r>
              <a:rPr lang="en-US" sz="4400" b="1" cap="none" dirty="0" smtClean="0">
                <a:solidFill>
                  <a:schemeClr val="tx1"/>
                </a:solidFill>
                <a:latin typeface="+mn-lt"/>
              </a:rPr>
              <a:t>There are Exemptions from Compliance </a:t>
            </a:r>
            <a:r>
              <a:rPr lang="en-US" b="1" dirty="0">
                <a:solidFill>
                  <a:schemeClr val="tx1"/>
                </a:solidFill>
              </a:rPr>
              <a:t/>
            </a:r>
            <a:br>
              <a:rPr lang="en-US" b="1" dirty="0">
                <a:solidFill>
                  <a:schemeClr val="tx1"/>
                </a:solidFill>
              </a:rPr>
            </a:br>
            <a:endParaRPr lang="en-US" b="1" dirty="0">
              <a:solidFill>
                <a:schemeClr val="tx1"/>
              </a:solidFill>
            </a:endParaRPr>
          </a:p>
        </p:txBody>
      </p:sp>
      <p:sp>
        <p:nvSpPr>
          <p:cNvPr id="3" name="Content Placeholder 2"/>
          <p:cNvSpPr>
            <a:spLocks noGrp="1"/>
          </p:cNvSpPr>
          <p:nvPr>
            <p:ph idx="1"/>
          </p:nvPr>
        </p:nvSpPr>
        <p:spPr>
          <a:prstGeom prst="rect">
            <a:avLst/>
          </a:prstGeom>
        </p:spPr>
        <p:txBody>
          <a:bodyPr>
            <a:normAutofit fontScale="92500" lnSpcReduction="20000"/>
          </a:bodyPr>
          <a:lstStyle/>
          <a:p>
            <a:r>
              <a:rPr lang="en-US" dirty="0"/>
              <a:t>The </a:t>
            </a:r>
            <a:r>
              <a:rPr lang="en-US" dirty="0" smtClean="0"/>
              <a:t>final </a:t>
            </a:r>
            <a:r>
              <a:rPr lang="en-US" dirty="0"/>
              <a:t>rule exempts facilities from compliance </a:t>
            </a:r>
            <a:r>
              <a:rPr lang="en-US" dirty="0" smtClean="0"/>
              <a:t>with preventive controls and GMPs </a:t>
            </a:r>
            <a:r>
              <a:rPr lang="en-US" dirty="0"/>
              <a:t>if they are “solely engaged in the </a:t>
            </a:r>
            <a:r>
              <a:rPr lang="en-US" b="1" dirty="0"/>
              <a:t>holding</a:t>
            </a:r>
            <a:r>
              <a:rPr lang="en-US" dirty="0"/>
              <a:t> and/or transportation of one or more </a:t>
            </a:r>
            <a:r>
              <a:rPr lang="en-US" dirty="0" smtClean="0"/>
              <a:t>Raw Agricultural </a:t>
            </a:r>
            <a:r>
              <a:rPr lang="en-US" dirty="0" smtClean="0"/>
              <a:t>Commodities (RAC). </a:t>
            </a:r>
            <a:endParaRPr lang="en-US" dirty="0" smtClean="0"/>
          </a:p>
          <a:p>
            <a:endParaRPr lang="en-US" dirty="0" smtClean="0"/>
          </a:p>
          <a:p>
            <a:r>
              <a:rPr lang="en-US" dirty="0" smtClean="0"/>
              <a:t>ASTA has been working with FDA to clarify what is “HOLDING”. </a:t>
            </a:r>
          </a:p>
          <a:p>
            <a:r>
              <a:rPr lang="en-US" dirty="0" smtClean="0"/>
              <a:t>New Draft Guidance: </a:t>
            </a:r>
            <a:r>
              <a:rPr lang="en-US" i="1" dirty="0"/>
              <a:t>Classification of Activities as Harvesting, Packing, Holding, or Manufacturing/Processing for Farms and </a:t>
            </a:r>
            <a:r>
              <a:rPr lang="en-US" i="1" dirty="0" smtClean="0"/>
              <a:t>Facilities</a:t>
            </a:r>
          </a:p>
          <a:p>
            <a:pPr lvl="1"/>
            <a:r>
              <a:rPr lang="en-US" sz="2600" dirty="0" smtClean="0"/>
              <a:t>Most </a:t>
            </a:r>
            <a:r>
              <a:rPr lang="en-US" sz="2600" dirty="0" smtClean="0"/>
              <a:t>seed conditioning and processing activities fall within definition of holding….</a:t>
            </a:r>
            <a:r>
              <a:rPr lang="en-US" sz="2600" dirty="0" smtClean="0"/>
              <a:t>EXCEPT </a:t>
            </a:r>
            <a:endParaRPr lang="en-US" sz="2600" dirty="0" smtClean="0"/>
          </a:p>
          <a:p>
            <a:endParaRPr lang="en-US" dirty="0"/>
          </a:p>
          <a:p>
            <a:pPr lvl="1"/>
            <a:r>
              <a:rPr lang="en-US" sz="2400" dirty="0" smtClean="0"/>
              <a:t>Shelling – </a:t>
            </a:r>
            <a:r>
              <a:rPr lang="en-US" sz="2400" dirty="0" err="1" smtClean="0"/>
              <a:t>ie</a:t>
            </a:r>
            <a:r>
              <a:rPr lang="en-US" sz="2400" dirty="0" smtClean="0"/>
              <a:t> removing corn from the cob</a:t>
            </a:r>
          </a:p>
          <a:p>
            <a:pPr lvl="1"/>
            <a:r>
              <a:rPr lang="en-US" sz="2400" dirty="0" smtClean="0"/>
              <a:t>Chopping – </a:t>
            </a:r>
            <a:r>
              <a:rPr lang="en-US" sz="2400" dirty="0" err="1" smtClean="0"/>
              <a:t>ie</a:t>
            </a:r>
            <a:r>
              <a:rPr lang="en-US" sz="2400" dirty="0" smtClean="0"/>
              <a:t> chopping husks or cobs</a:t>
            </a:r>
          </a:p>
          <a:p>
            <a:pPr lvl="1"/>
            <a:r>
              <a:rPr lang="en-US" sz="2400" dirty="0" smtClean="0"/>
              <a:t>Threshing – </a:t>
            </a:r>
            <a:r>
              <a:rPr lang="en-US" sz="2400" dirty="0" err="1" smtClean="0"/>
              <a:t>ie</a:t>
            </a:r>
            <a:r>
              <a:rPr lang="en-US" sz="2400" dirty="0" smtClean="0"/>
              <a:t> removing soybeans from pod </a:t>
            </a:r>
            <a:endParaRPr lang="en-US" sz="2400" dirty="0"/>
          </a:p>
          <a:p>
            <a:pPr marL="742950" lvl="1" indent="-285750">
              <a:buFont typeface="Arial" panose="020B0604020202020204" pitchFamily="34" charset="0"/>
              <a:buChar char="•"/>
            </a:pPr>
            <a:endParaRPr lang="en-US" dirty="0" smtClean="0"/>
          </a:p>
        </p:txBody>
      </p:sp>
      <p:sp>
        <p:nvSpPr>
          <p:cNvPr id="4" name="Slide Number Placeholder 3"/>
          <p:cNvSpPr txBox="1">
            <a:spLocks/>
          </p:cNvSpPr>
          <p:nvPr/>
        </p:nvSpPr>
        <p:spPr>
          <a:xfrm>
            <a:off x="8647113" y="6494463"/>
            <a:ext cx="496887" cy="360362"/>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2E0BBFD-3C28-455B-B3E3-FD8D1415BAC5}" type="slidenum">
              <a:rPr kumimoji="0" lang="en-GB" sz="12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445944321"/>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1249362"/>
          </a:xfrm>
          <a:prstGeom prst="rect">
            <a:avLst/>
          </a:prstGeom>
        </p:spPr>
        <p:txBody>
          <a:bodyPr>
            <a:noAutofit/>
          </a:bodyPr>
          <a:lstStyle/>
          <a:p>
            <a:r>
              <a:rPr lang="en-US" b="1" dirty="0" smtClean="0">
                <a:solidFill>
                  <a:schemeClr val="tx1"/>
                </a:solidFill>
              </a:rPr>
              <a:t>Overview of GMPs</a:t>
            </a:r>
            <a:endParaRPr lang="en-US" b="1" dirty="0">
              <a:solidFill>
                <a:schemeClr val="tx1"/>
              </a:solidFill>
            </a:endParaRPr>
          </a:p>
        </p:txBody>
      </p:sp>
      <p:sp>
        <p:nvSpPr>
          <p:cNvPr id="4" name="Slide Number Placeholder 3"/>
          <p:cNvSpPr>
            <a:spLocks noGrp="1"/>
          </p:cNvSpPr>
          <p:nvPr>
            <p:ph type="sldNum" sz="quarter" idx="12"/>
          </p:nvPr>
        </p:nvSpPr>
        <p:spPr>
          <a:prstGeom prst="rect">
            <a:avLst/>
          </a:prstGeom>
        </p:spPr>
        <p:txBody>
          <a:bodyPr/>
          <a:lstStyle/>
          <a:p>
            <a:fld id="{62E0BBFD-3C28-455B-B3E3-FD8D1415BAC5}" type="slidenum">
              <a:rPr lang="en-GB" sz="1200" smtClean="0"/>
              <a:pPr/>
              <a:t>7</a:t>
            </a:fld>
            <a:endParaRPr lang="en-GB" sz="1200" dirty="0"/>
          </a:p>
        </p:txBody>
      </p:sp>
      <p:sp>
        <p:nvSpPr>
          <p:cNvPr id="3" name="Content Placeholder 2"/>
          <p:cNvSpPr>
            <a:spLocks noGrp="1"/>
          </p:cNvSpPr>
          <p:nvPr>
            <p:ph type="body" sz="quarter" idx="4294967295"/>
          </p:nvPr>
        </p:nvSpPr>
        <p:spPr>
          <a:xfrm>
            <a:off x="533400" y="1524000"/>
            <a:ext cx="8001000" cy="3581400"/>
          </a:xfrm>
          <a:prstGeom prst="rect">
            <a:avLst/>
          </a:prstGeom>
        </p:spPr>
        <p:txBody>
          <a:bodyPr>
            <a:normAutofit/>
          </a:bodyPr>
          <a:lstStyle/>
          <a:p>
            <a:pPr algn="l"/>
            <a:r>
              <a:rPr lang="en-US" dirty="0" smtClean="0"/>
              <a:t>GMPs address</a:t>
            </a:r>
          </a:p>
          <a:p>
            <a:pPr lvl="1"/>
            <a:r>
              <a:rPr lang="en-US" dirty="0" smtClean="0"/>
              <a:t>Personnel</a:t>
            </a:r>
            <a:endParaRPr lang="en-US" dirty="0"/>
          </a:p>
          <a:p>
            <a:pPr lvl="1"/>
            <a:r>
              <a:rPr lang="en-US" dirty="0" smtClean="0"/>
              <a:t>Plant </a:t>
            </a:r>
            <a:r>
              <a:rPr lang="en-US" dirty="0"/>
              <a:t>and </a:t>
            </a:r>
            <a:r>
              <a:rPr lang="en-US" dirty="0" smtClean="0"/>
              <a:t>grounds</a:t>
            </a:r>
            <a:endParaRPr lang="en-US" dirty="0"/>
          </a:p>
          <a:p>
            <a:pPr lvl="1"/>
            <a:r>
              <a:rPr lang="en-US" dirty="0" smtClean="0"/>
              <a:t>Sanitation</a:t>
            </a:r>
            <a:endParaRPr lang="en-US" dirty="0"/>
          </a:p>
          <a:p>
            <a:pPr lvl="1"/>
            <a:r>
              <a:rPr lang="en-US" dirty="0" smtClean="0"/>
              <a:t>Water </a:t>
            </a:r>
            <a:r>
              <a:rPr lang="en-US" dirty="0"/>
              <a:t>supply and </a:t>
            </a:r>
            <a:r>
              <a:rPr lang="en-US" dirty="0" smtClean="0"/>
              <a:t>plumbing</a:t>
            </a:r>
            <a:endParaRPr lang="en-US" dirty="0"/>
          </a:p>
          <a:p>
            <a:pPr lvl="1"/>
            <a:r>
              <a:rPr lang="en-US" dirty="0" smtClean="0"/>
              <a:t>Equipment </a:t>
            </a:r>
            <a:r>
              <a:rPr lang="en-US" dirty="0"/>
              <a:t>and </a:t>
            </a:r>
            <a:r>
              <a:rPr lang="en-US" dirty="0" smtClean="0"/>
              <a:t>utensils</a:t>
            </a:r>
            <a:endParaRPr lang="en-US" dirty="0"/>
          </a:p>
          <a:p>
            <a:pPr lvl="1"/>
            <a:r>
              <a:rPr lang="en-US" dirty="0" smtClean="0"/>
              <a:t>Plant operations</a:t>
            </a:r>
            <a:endParaRPr lang="en-US" dirty="0"/>
          </a:p>
          <a:p>
            <a:pPr lvl="1"/>
            <a:r>
              <a:rPr lang="en-US" dirty="0" smtClean="0"/>
              <a:t>Holding </a:t>
            </a:r>
            <a:r>
              <a:rPr lang="en-US" dirty="0"/>
              <a:t>and </a:t>
            </a:r>
            <a:r>
              <a:rPr lang="en-US" dirty="0" smtClean="0"/>
              <a:t>distribution</a:t>
            </a:r>
          </a:p>
          <a:p>
            <a:endParaRPr lang="en-US" dirty="0"/>
          </a:p>
        </p:txBody>
      </p:sp>
    </p:spTree>
    <p:extLst>
      <p:ext uri="{BB962C8B-B14F-4D97-AF65-F5344CB8AC3E}">
        <p14:creationId xmlns:p14="http://schemas.microsoft.com/office/powerpoint/2010/main" val="708369344"/>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b="1" cap="none" dirty="0" smtClean="0">
                <a:solidFill>
                  <a:schemeClr val="tx1"/>
                </a:solidFill>
              </a:rPr>
              <a:t>Overview of Preventive Controls</a:t>
            </a:r>
            <a:endParaRPr lang="en-US" b="1" cap="none" dirty="0">
              <a:solidFill>
                <a:schemeClr val="tx1"/>
              </a:solidFill>
            </a:endParaRPr>
          </a:p>
        </p:txBody>
      </p:sp>
      <p:sp>
        <p:nvSpPr>
          <p:cNvPr id="3" name="Content Placeholder 2"/>
          <p:cNvSpPr>
            <a:spLocks noGrp="1"/>
          </p:cNvSpPr>
          <p:nvPr>
            <p:ph idx="1"/>
          </p:nvPr>
        </p:nvSpPr>
        <p:spPr>
          <a:prstGeom prst="rect">
            <a:avLst/>
          </a:prstGeom>
        </p:spPr>
        <p:txBody>
          <a:bodyPr>
            <a:normAutofit/>
          </a:bodyPr>
          <a:lstStyle/>
          <a:p>
            <a:pPr marL="457200" indent="-457200" algn="l">
              <a:buFont typeface="Arial" panose="020B0604020202020204" pitchFamily="34" charset="0"/>
              <a:buChar char="•"/>
            </a:pPr>
            <a:r>
              <a:rPr lang="en-US" sz="2800" b="0" dirty="0" smtClean="0"/>
              <a:t>Conduct hazard analysis</a:t>
            </a:r>
          </a:p>
          <a:p>
            <a:pPr marL="457200" indent="-457200" algn="l">
              <a:buFont typeface="Arial" panose="020B0604020202020204" pitchFamily="34" charset="0"/>
              <a:buChar char="•"/>
            </a:pPr>
            <a:r>
              <a:rPr lang="en-US" sz="2800" b="0" dirty="0" smtClean="0"/>
              <a:t>Identify and implement preventive controls</a:t>
            </a:r>
          </a:p>
          <a:p>
            <a:pPr marL="457200" indent="-457200" algn="l">
              <a:buFont typeface="Arial" panose="020B0604020202020204" pitchFamily="34" charset="0"/>
              <a:buChar char="•"/>
            </a:pPr>
            <a:r>
              <a:rPr lang="en-US" sz="2800" b="0" dirty="0" smtClean="0"/>
              <a:t>Manage preventive controls</a:t>
            </a:r>
          </a:p>
          <a:p>
            <a:pPr marL="914400" lvl="1" indent="-457200">
              <a:buFont typeface="Calibri" panose="020F0502020204030204" pitchFamily="34" charset="0"/>
              <a:buChar char="⁻"/>
            </a:pPr>
            <a:r>
              <a:rPr lang="en-US" sz="2800" dirty="0" smtClean="0"/>
              <a:t>Monitoring</a:t>
            </a:r>
          </a:p>
          <a:p>
            <a:pPr marL="914400" lvl="1" indent="-457200">
              <a:buFont typeface="Calibri" panose="020F0502020204030204" pitchFamily="34" charset="0"/>
              <a:buChar char="⁻"/>
            </a:pPr>
            <a:r>
              <a:rPr lang="en-US" sz="2800" dirty="0" smtClean="0"/>
              <a:t>Verification</a:t>
            </a:r>
          </a:p>
          <a:p>
            <a:pPr marL="914400" lvl="1" indent="-457200">
              <a:buFont typeface="Calibri" panose="020F0502020204030204" pitchFamily="34" charset="0"/>
              <a:buChar char="⁻"/>
            </a:pPr>
            <a:r>
              <a:rPr lang="en-US" sz="2800" dirty="0" smtClean="0"/>
              <a:t>Validation</a:t>
            </a:r>
          </a:p>
          <a:p>
            <a:pPr marL="914400" lvl="1" indent="-457200">
              <a:buFont typeface="Calibri" panose="020F0502020204030204" pitchFamily="34" charset="0"/>
              <a:buChar char="⁻"/>
            </a:pPr>
            <a:r>
              <a:rPr lang="en-US" sz="2800" dirty="0" smtClean="0"/>
              <a:t>Corrective Actions</a:t>
            </a:r>
          </a:p>
          <a:p>
            <a:r>
              <a:rPr lang="en-US" sz="2800" dirty="0" smtClean="0"/>
              <a:t>DOCUMENT EVERYTHING! </a:t>
            </a:r>
            <a:endParaRPr lang="en-US" sz="2800" dirty="0"/>
          </a:p>
        </p:txBody>
      </p:sp>
      <p:sp>
        <p:nvSpPr>
          <p:cNvPr id="4" name="Slide Number Placeholder 3"/>
          <p:cNvSpPr>
            <a:spLocks noGrp="1"/>
          </p:cNvSpPr>
          <p:nvPr>
            <p:ph type="sldNum" sz="quarter" idx="12"/>
          </p:nvPr>
        </p:nvSpPr>
        <p:spPr>
          <a:xfrm>
            <a:off x="8647113" y="6494463"/>
            <a:ext cx="496887" cy="360362"/>
          </a:xfrm>
          <a:prstGeom prst="rect">
            <a:avLst/>
          </a:prstGeom>
        </p:spPr>
        <p:txBody>
          <a:bodyPr/>
          <a:lstStyle/>
          <a:p>
            <a:fld id="{62E0BBFD-3C28-455B-B3E3-FD8D1415BAC5}" type="slidenum">
              <a:rPr lang="en-GB" sz="1200" smtClean="0"/>
              <a:pPr/>
              <a:t>8</a:t>
            </a:fld>
            <a:endParaRPr lang="en-GB" sz="1200" dirty="0"/>
          </a:p>
        </p:txBody>
      </p:sp>
    </p:spTree>
    <p:extLst>
      <p:ext uri="{BB962C8B-B14F-4D97-AF65-F5344CB8AC3E}">
        <p14:creationId xmlns:p14="http://schemas.microsoft.com/office/powerpoint/2010/main" val="222031352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7772400" cy="1362075"/>
          </a:xfrm>
        </p:spPr>
        <p:txBody>
          <a:bodyPr/>
          <a:lstStyle/>
          <a:p>
            <a:pPr algn="ctr"/>
            <a:r>
              <a:rPr lang="en-US" dirty="0" smtClean="0">
                <a:solidFill>
                  <a:schemeClr val="tx2"/>
                </a:solidFill>
              </a:rPr>
              <a:t>Compliance Dates</a:t>
            </a:r>
            <a:endParaRPr lang="en-US" dirty="0">
              <a:solidFill>
                <a:schemeClr val="tx2"/>
              </a:solidFill>
            </a:endParaRPr>
          </a:p>
        </p:txBody>
      </p:sp>
      <p:sp>
        <p:nvSpPr>
          <p:cNvPr id="4" name="Slide Number Placeholder 3"/>
          <p:cNvSpPr>
            <a:spLocks noGrp="1"/>
          </p:cNvSpPr>
          <p:nvPr>
            <p:ph type="sldNum" sz="quarter" idx="4294967295"/>
          </p:nvPr>
        </p:nvSpPr>
        <p:spPr>
          <a:xfrm>
            <a:off x="8647113" y="6494463"/>
            <a:ext cx="496887" cy="360362"/>
          </a:xfrm>
          <a:prstGeom prst="rect">
            <a:avLst/>
          </a:prstGeom>
        </p:spPr>
        <p:txBody>
          <a:bodyPr/>
          <a:lstStyle/>
          <a:p>
            <a:fld id="{62E0BBFD-3C28-455B-B3E3-FD8D1415BAC5}" type="slidenum">
              <a:rPr lang="en-GB" sz="1200" smtClean="0"/>
              <a:pPr/>
              <a:t>9</a:t>
            </a:fld>
            <a:endParaRPr lang="en-GB" sz="1200" dirty="0"/>
          </a:p>
        </p:txBody>
      </p:sp>
      <p:sp>
        <p:nvSpPr>
          <p:cNvPr id="3" name="Footer Placeholder 2"/>
          <p:cNvSpPr>
            <a:spLocks noGrp="1"/>
          </p:cNvSpPr>
          <p:nvPr>
            <p:ph type="ftr" sz="quarter" idx="11"/>
          </p:nvPr>
        </p:nvSpPr>
        <p:spPr/>
        <p:txBody>
          <a:bodyPr/>
          <a:lstStyle/>
          <a:p>
            <a:endParaRPr lang="en-US"/>
          </a:p>
        </p:txBody>
      </p:sp>
      <p:graphicFrame>
        <p:nvGraphicFramePr>
          <p:cNvPr id="7" name="Table 6"/>
          <p:cNvGraphicFramePr>
            <a:graphicFrameLocks noGrp="1"/>
          </p:cNvGraphicFramePr>
          <p:nvPr>
            <p:extLst>
              <p:ext uri="{D42A27DB-BD31-4B8C-83A1-F6EECF244321}">
                <p14:modId xmlns:p14="http://schemas.microsoft.com/office/powerpoint/2010/main" val="399723689"/>
              </p:ext>
            </p:extLst>
          </p:nvPr>
        </p:nvGraphicFramePr>
        <p:xfrm>
          <a:off x="685800" y="1219201"/>
          <a:ext cx="7315200" cy="5139835"/>
        </p:xfrm>
        <a:graphic>
          <a:graphicData uri="http://schemas.openxmlformats.org/drawingml/2006/table">
            <a:tbl>
              <a:tblPr firstRow="1" firstCol="1" bandRow="1">
                <a:tableStyleId>{5C22544A-7EE6-4342-B048-85BDC9FD1C3A}</a:tableStyleId>
              </a:tblPr>
              <a:tblGrid>
                <a:gridCol w="2438400"/>
                <a:gridCol w="2438400"/>
                <a:gridCol w="2438400"/>
              </a:tblGrid>
              <a:tr h="438191">
                <a:tc>
                  <a:txBody>
                    <a:bodyPr/>
                    <a:lstStyle/>
                    <a:p>
                      <a:pPr marL="0" marR="0">
                        <a:lnSpc>
                          <a:spcPct val="115000"/>
                        </a:lnSpc>
                        <a:spcBef>
                          <a:spcPts val="1425"/>
                        </a:spcBef>
                        <a:spcAft>
                          <a:spcPts val="1425"/>
                        </a:spcAft>
                      </a:pPr>
                      <a:r>
                        <a:rPr lang="en-US" sz="1400" dirty="0">
                          <a:solidFill>
                            <a:schemeClr val="bg1"/>
                          </a:solidFill>
                          <a:effectLst/>
                        </a:rPr>
                        <a:t>Business Size</a:t>
                      </a:r>
                      <a:endParaRPr lang="en-US" sz="1400" dirty="0">
                        <a:solidFill>
                          <a:schemeClr val="bg1"/>
                        </a:solidFill>
                        <a:effectLst/>
                        <a:latin typeface="Calibri"/>
                        <a:ea typeface="Calibri"/>
                        <a:cs typeface="Times New Roman"/>
                      </a:endParaRPr>
                    </a:p>
                  </a:txBody>
                  <a:tcPr marL="76200" marR="76200" marT="76200" marB="76200" anchor="b"/>
                </a:tc>
                <a:tc>
                  <a:txBody>
                    <a:bodyPr/>
                    <a:lstStyle/>
                    <a:p>
                      <a:pPr marL="0" marR="0">
                        <a:lnSpc>
                          <a:spcPct val="115000"/>
                        </a:lnSpc>
                        <a:spcBef>
                          <a:spcPts val="1425"/>
                        </a:spcBef>
                        <a:spcAft>
                          <a:spcPts val="1425"/>
                        </a:spcAft>
                      </a:pPr>
                      <a:r>
                        <a:rPr lang="en-US" sz="1400" dirty="0">
                          <a:solidFill>
                            <a:schemeClr val="bg1"/>
                          </a:solidFill>
                          <a:effectLst/>
                        </a:rPr>
                        <a:t>CGMP compliance date</a:t>
                      </a:r>
                      <a:endParaRPr lang="en-US" sz="1400" dirty="0">
                        <a:solidFill>
                          <a:schemeClr val="bg1"/>
                        </a:solidFill>
                        <a:effectLst/>
                        <a:latin typeface="Calibri"/>
                        <a:ea typeface="Calibri"/>
                        <a:cs typeface="Times New Roman"/>
                      </a:endParaRPr>
                    </a:p>
                  </a:txBody>
                  <a:tcPr marL="76200" marR="76200" marT="76200" marB="76200" anchor="b"/>
                </a:tc>
                <a:tc>
                  <a:txBody>
                    <a:bodyPr/>
                    <a:lstStyle/>
                    <a:p>
                      <a:pPr marL="0" marR="0">
                        <a:lnSpc>
                          <a:spcPct val="115000"/>
                        </a:lnSpc>
                        <a:spcBef>
                          <a:spcPts val="1425"/>
                        </a:spcBef>
                        <a:spcAft>
                          <a:spcPts val="1425"/>
                        </a:spcAft>
                      </a:pPr>
                      <a:r>
                        <a:rPr lang="en-US" sz="1400" dirty="0">
                          <a:solidFill>
                            <a:schemeClr val="bg1"/>
                          </a:solidFill>
                          <a:effectLst/>
                        </a:rPr>
                        <a:t>PC compliance date</a:t>
                      </a:r>
                      <a:endParaRPr lang="en-US" sz="1400" dirty="0">
                        <a:solidFill>
                          <a:schemeClr val="bg1"/>
                        </a:solidFill>
                        <a:effectLst/>
                        <a:latin typeface="Calibri"/>
                        <a:ea typeface="Calibri"/>
                        <a:cs typeface="Times New Roman"/>
                      </a:endParaRPr>
                    </a:p>
                  </a:txBody>
                  <a:tcPr marL="76200" marR="76200" marT="76200" marB="76200" anchor="b"/>
                </a:tc>
              </a:tr>
              <a:tr h="685827">
                <a:tc>
                  <a:txBody>
                    <a:bodyPr/>
                    <a:lstStyle/>
                    <a:p>
                      <a:pPr marL="0" marR="0">
                        <a:lnSpc>
                          <a:spcPct val="115000"/>
                        </a:lnSpc>
                        <a:spcBef>
                          <a:spcPts val="1425"/>
                        </a:spcBef>
                        <a:spcAft>
                          <a:spcPts val="1425"/>
                        </a:spcAft>
                      </a:pPr>
                      <a:r>
                        <a:rPr lang="en-US" sz="1400" dirty="0">
                          <a:solidFill>
                            <a:schemeClr val="bg1"/>
                          </a:solidFill>
                          <a:effectLst/>
                        </a:rPr>
                        <a:t>Business other than small and very small</a:t>
                      </a:r>
                      <a:endParaRPr lang="en-US" sz="1400" dirty="0">
                        <a:solidFill>
                          <a:schemeClr val="bg1"/>
                        </a:solidFill>
                        <a:effectLst/>
                        <a:latin typeface="Calibri"/>
                        <a:ea typeface="Calibri"/>
                        <a:cs typeface="Times New Roman"/>
                      </a:endParaRPr>
                    </a:p>
                  </a:txBody>
                  <a:tcPr marL="76200" marR="76200" marT="76200" marB="76200"/>
                </a:tc>
                <a:tc>
                  <a:txBody>
                    <a:bodyPr/>
                    <a:lstStyle/>
                    <a:p>
                      <a:pPr marL="0" marR="0">
                        <a:lnSpc>
                          <a:spcPct val="115000"/>
                        </a:lnSpc>
                        <a:spcBef>
                          <a:spcPts val="1425"/>
                        </a:spcBef>
                        <a:spcAft>
                          <a:spcPts val="1425"/>
                        </a:spcAft>
                      </a:pPr>
                      <a:r>
                        <a:rPr lang="en-US" sz="1400" dirty="0">
                          <a:solidFill>
                            <a:schemeClr val="tx1">
                              <a:lumMod val="50000"/>
                            </a:schemeClr>
                          </a:solidFill>
                          <a:effectLst/>
                        </a:rPr>
                        <a:t>September 17, 2016</a:t>
                      </a:r>
                      <a:endParaRPr lang="en-US" sz="1400" dirty="0">
                        <a:solidFill>
                          <a:schemeClr val="tx1">
                            <a:lumMod val="50000"/>
                          </a:schemeClr>
                        </a:solidFill>
                        <a:effectLst/>
                        <a:latin typeface="Calibri"/>
                        <a:ea typeface="Calibri"/>
                        <a:cs typeface="Times New Roman"/>
                      </a:endParaRPr>
                    </a:p>
                  </a:txBody>
                  <a:tcPr marL="76200" marR="76200" marT="76200" marB="76200"/>
                </a:tc>
                <a:tc>
                  <a:txBody>
                    <a:bodyPr/>
                    <a:lstStyle/>
                    <a:p>
                      <a:pPr marL="0" marR="0">
                        <a:lnSpc>
                          <a:spcPct val="115000"/>
                        </a:lnSpc>
                        <a:spcBef>
                          <a:spcPts val="1425"/>
                        </a:spcBef>
                        <a:spcAft>
                          <a:spcPts val="1425"/>
                        </a:spcAft>
                      </a:pPr>
                      <a:r>
                        <a:rPr lang="en-US" sz="1400">
                          <a:solidFill>
                            <a:schemeClr val="tx1">
                              <a:lumMod val="50000"/>
                            </a:schemeClr>
                          </a:solidFill>
                          <a:effectLst/>
                        </a:rPr>
                        <a:t>September 17, 2017</a:t>
                      </a:r>
                      <a:endParaRPr lang="en-US" sz="1400">
                        <a:solidFill>
                          <a:schemeClr val="tx1">
                            <a:lumMod val="50000"/>
                          </a:schemeClr>
                        </a:solidFill>
                        <a:effectLst/>
                        <a:latin typeface="Calibri"/>
                        <a:ea typeface="Calibri"/>
                        <a:cs typeface="Times New Roman"/>
                      </a:endParaRPr>
                    </a:p>
                  </a:txBody>
                  <a:tcPr marL="76200" marR="76200" marT="76200" marB="76200"/>
                </a:tc>
              </a:tr>
              <a:tr h="933463">
                <a:tc>
                  <a:txBody>
                    <a:bodyPr/>
                    <a:lstStyle/>
                    <a:p>
                      <a:pPr marL="0" marR="0">
                        <a:lnSpc>
                          <a:spcPct val="115000"/>
                        </a:lnSpc>
                        <a:spcBef>
                          <a:spcPts val="1425"/>
                        </a:spcBef>
                        <a:spcAft>
                          <a:spcPts val="1425"/>
                        </a:spcAft>
                      </a:pPr>
                      <a:r>
                        <a:rPr lang="en-US" sz="1400" dirty="0">
                          <a:solidFill>
                            <a:schemeClr val="bg1"/>
                          </a:solidFill>
                          <a:effectLst/>
                        </a:rPr>
                        <a:t>Small business  (a business employing fewer than 500 full-time equivalent employees)</a:t>
                      </a:r>
                      <a:endParaRPr lang="en-US" sz="1400" dirty="0">
                        <a:solidFill>
                          <a:schemeClr val="bg1"/>
                        </a:solidFill>
                        <a:effectLst/>
                        <a:latin typeface="Calibri"/>
                        <a:ea typeface="Calibri"/>
                        <a:cs typeface="Times New Roman"/>
                      </a:endParaRPr>
                    </a:p>
                  </a:txBody>
                  <a:tcPr marL="76200" marR="76200" marT="76200" marB="76200"/>
                </a:tc>
                <a:tc>
                  <a:txBody>
                    <a:bodyPr/>
                    <a:lstStyle/>
                    <a:p>
                      <a:pPr marL="0" marR="0">
                        <a:lnSpc>
                          <a:spcPct val="115000"/>
                        </a:lnSpc>
                        <a:spcBef>
                          <a:spcPts val="1425"/>
                        </a:spcBef>
                        <a:spcAft>
                          <a:spcPts val="1425"/>
                        </a:spcAft>
                      </a:pPr>
                      <a:r>
                        <a:rPr lang="en-US" sz="1400" dirty="0">
                          <a:solidFill>
                            <a:schemeClr val="tx1">
                              <a:lumMod val="50000"/>
                            </a:schemeClr>
                          </a:solidFill>
                          <a:effectLst/>
                        </a:rPr>
                        <a:t>September 17, 2017</a:t>
                      </a:r>
                      <a:endParaRPr lang="en-US" sz="1400" dirty="0">
                        <a:solidFill>
                          <a:schemeClr val="tx1">
                            <a:lumMod val="50000"/>
                          </a:schemeClr>
                        </a:solidFill>
                        <a:effectLst/>
                        <a:latin typeface="Calibri"/>
                        <a:ea typeface="Calibri"/>
                        <a:cs typeface="Times New Roman"/>
                      </a:endParaRPr>
                    </a:p>
                  </a:txBody>
                  <a:tcPr marL="76200" marR="76200" marT="76200" marB="76200"/>
                </a:tc>
                <a:tc>
                  <a:txBody>
                    <a:bodyPr/>
                    <a:lstStyle/>
                    <a:p>
                      <a:pPr marL="0" marR="0">
                        <a:lnSpc>
                          <a:spcPct val="115000"/>
                        </a:lnSpc>
                        <a:spcBef>
                          <a:spcPts val="1425"/>
                        </a:spcBef>
                        <a:spcAft>
                          <a:spcPts val="1425"/>
                        </a:spcAft>
                      </a:pPr>
                      <a:r>
                        <a:rPr lang="en-US" sz="1400">
                          <a:solidFill>
                            <a:schemeClr val="tx1">
                              <a:lumMod val="50000"/>
                            </a:schemeClr>
                          </a:solidFill>
                          <a:effectLst/>
                        </a:rPr>
                        <a:t>September 17, 2018</a:t>
                      </a:r>
                      <a:endParaRPr lang="en-US" sz="1400">
                        <a:solidFill>
                          <a:schemeClr val="tx1">
                            <a:lumMod val="50000"/>
                          </a:schemeClr>
                        </a:solidFill>
                        <a:effectLst/>
                        <a:latin typeface="Calibri"/>
                        <a:ea typeface="Calibri"/>
                        <a:cs typeface="Times New Roman"/>
                      </a:endParaRPr>
                    </a:p>
                  </a:txBody>
                  <a:tcPr marL="76200" marR="76200" marT="76200" marB="76200"/>
                </a:tc>
              </a:tr>
              <a:tr h="2666918">
                <a:tc>
                  <a:txBody>
                    <a:bodyPr/>
                    <a:lstStyle/>
                    <a:p>
                      <a:pPr marL="0" marR="0">
                        <a:lnSpc>
                          <a:spcPct val="115000"/>
                        </a:lnSpc>
                        <a:spcBef>
                          <a:spcPts val="1425"/>
                        </a:spcBef>
                        <a:spcAft>
                          <a:spcPts val="1425"/>
                        </a:spcAft>
                      </a:pPr>
                      <a:r>
                        <a:rPr lang="en-US" sz="1400" dirty="0">
                          <a:solidFill>
                            <a:schemeClr val="bg1"/>
                          </a:solidFill>
                          <a:effectLst/>
                        </a:rPr>
                        <a:t>Very small business (a business averaging less than </a:t>
                      </a:r>
                      <a:r>
                        <a:rPr lang="en-US" sz="1400" u="sng" dirty="0">
                          <a:solidFill>
                            <a:schemeClr val="bg1"/>
                          </a:solidFill>
                          <a:effectLst/>
                        </a:rPr>
                        <a:t>$2,500,000</a:t>
                      </a:r>
                      <a:r>
                        <a:rPr lang="en-US" sz="1400" dirty="0">
                          <a:solidFill>
                            <a:schemeClr val="bg1"/>
                          </a:solidFill>
                          <a:effectLst/>
                        </a:rPr>
                        <a:t>, adjusted for inflation, per year, during the 3-year period preceding the applicable calendar year </a:t>
                      </a:r>
                      <a:r>
                        <a:rPr lang="en-US" sz="1400" u="sng" dirty="0">
                          <a:solidFill>
                            <a:schemeClr val="bg1"/>
                          </a:solidFill>
                          <a:effectLst/>
                        </a:rPr>
                        <a:t>in sales of animal food plus </a:t>
                      </a:r>
                      <a:r>
                        <a:rPr lang="en-US" sz="1400" dirty="0">
                          <a:solidFill>
                            <a:schemeClr val="bg1"/>
                          </a:solidFill>
                          <a:effectLst/>
                        </a:rPr>
                        <a:t>the market value of animal food manufactured, processed, packed, or held without sale (e.g., held for a fee or supplied to a farm without sale).</a:t>
                      </a:r>
                      <a:endParaRPr lang="en-US" sz="1400" dirty="0">
                        <a:solidFill>
                          <a:schemeClr val="bg1"/>
                        </a:solidFill>
                        <a:effectLst/>
                        <a:latin typeface="Calibri"/>
                        <a:ea typeface="Calibri"/>
                        <a:cs typeface="Times New Roman"/>
                      </a:endParaRPr>
                    </a:p>
                  </a:txBody>
                  <a:tcPr marL="76200" marR="76200" marT="76200" marB="76200"/>
                </a:tc>
                <a:tc>
                  <a:txBody>
                    <a:bodyPr/>
                    <a:lstStyle/>
                    <a:p>
                      <a:pPr marL="0" marR="0">
                        <a:lnSpc>
                          <a:spcPct val="115000"/>
                        </a:lnSpc>
                        <a:spcBef>
                          <a:spcPts val="1425"/>
                        </a:spcBef>
                        <a:spcAft>
                          <a:spcPts val="1425"/>
                        </a:spcAft>
                      </a:pPr>
                      <a:r>
                        <a:rPr lang="en-US" sz="1400" dirty="0">
                          <a:solidFill>
                            <a:schemeClr val="tx1">
                              <a:lumMod val="50000"/>
                            </a:schemeClr>
                          </a:solidFill>
                          <a:effectLst/>
                        </a:rPr>
                        <a:t>September 17, 2018</a:t>
                      </a:r>
                      <a:endParaRPr lang="en-US" sz="1400" dirty="0">
                        <a:solidFill>
                          <a:schemeClr val="tx1">
                            <a:lumMod val="50000"/>
                          </a:schemeClr>
                        </a:solidFill>
                        <a:effectLst/>
                        <a:latin typeface="Calibri"/>
                        <a:ea typeface="Calibri"/>
                        <a:cs typeface="Times New Roman"/>
                      </a:endParaRPr>
                    </a:p>
                  </a:txBody>
                  <a:tcPr marL="76200" marR="76200" marT="76200" marB="76200"/>
                </a:tc>
                <a:tc>
                  <a:txBody>
                    <a:bodyPr/>
                    <a:lstStyle/>
                    <a:p>
                      <a:pPr marL="0" marR="0">
                        <a:lnSpc>
                          <a:spcPct val="115000"/>
                        </a:lnSpc>
                        <a:spcBef>
                          <a:spcPts val="1425"/>
                        </a:spcBef>
                        <a:spcAft>
                          <a:spcPts val="1425"/>
                        </a:spcAft>
                      </a:pPr>
                      <a:r>
                        <a:rPr lang="en-US" sz="1400" dirty="0">
                          <a:solidFill>
                            <a:schemeClr val="tx1">
                              <a:lumMod val="50000"/>
                            </a:schemeClr>
                          </a:solidFill>
                          <a:effectLst/>
                        </a:rPr>
                        <a:t>September 17, </a:t>
                      </a:r>
                      <a:r>
                        <a:rPr lang="en-US" sz="1400" dirty="0" smtClean="0">
                          <a:solidFill>
                            <a:schemeClr val="tx1">
                              <a:lumMod val="50000"/>
                            </a:schemeClr>
                          </a:solidFill>
                          <a:effectLst/>
                        </a:rPr>
                        <a:t>2019**</a:t>
                      </a:r>
                      <a:endParaRPr lang="en-US" sz="1400" dirty="0">
                        <a:solidFill>
                          <a:schemeClr val="tx1">
                            <a:lumMod val="50000"/>
                          </a:schemeClr>
                        </a:solidFill>
                        <a:effectLst/>
                        <a:latin typeface="Calibri"/>
                        <a:ea typeface="Calibri"/>
                        <a:cs typeface="Times New Roman"/>
                      </a:endParaRPr>
                    </a:p>
                  </a:txBody>
                  <a:tcPr marL="76200" marR="76200" marT="76200" marB="76200"/>
                </a:tc>
              </a:tr>
            </a:tbl>
          </a:graphicData>
        </a:graphic>
      </p:graphicFrame>
    </p:spTree>
    <p:extLst>
      <p:ext uri="{BB962C8B-B14F-4D97-AF65-F5344CB8AC3E}">
        <p14:creationId xmlns:p14="http://schemas.microsoft.com/office/powerpoint/2010/main" val="1716005075"/>
      </p:ext>
    </p:extLst>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_rels/theme7.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tate slides template">
  <a:themeElements>
    <a:clrScheme name="Custom 2">
      <a:dk1>
        <a:srgbClr val="008000"/>
      </a:dk1>
      <a:lt1>
        <a:srgbClr val="FFFFFF"/>
      </a:lt1>
      <a:dk2>
        <a:srgbClr val="D2533C"/>
      </a:dk2>
      <a:lt2>
        <a:srgbClr val="F3F2DC"/>
      </a:lt2>
      <a:accent1>
        <a:srgbClr val="008000"/>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State slides template">
  <a:themeElements>
    <a:clrScheme name="Custom 2">
      <a:dk1>
        <a:srgbClr val="008000"/>
      </a:dk1>
      <a:lt1>
        <a:srgbClr val="FFFFFF"/>
      </a:lt1>
      <a:dk2>
        <a:srgbClr val="D2533C"/>
      </a:dk2>
      <a:lt2>
        <a:srgbClr val="F3F2DC"/>
      </a:lt2>
      <a:accent1>
        <a:srgbClr val="008000"/>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4.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State slides template">
  <a:themeElements>
    <a:clrScheme name="Custom 2">
      <a:dk1>
        <a:srgbClr val="008000"/>
      </a:dk1>
      <a:lt1>
        <a:srgbClr val="FFFFFF"/>
      </a:lt1>
      <a:dk2>
        <a:srgbClr val="D2533C"/>
      </a:dk2>
      <a:lt2>
        <a:srgbClr val="F3F2DC"/>
      </a:lt2>
      <a:accent1>
        <a:srgbClr val="008000"/>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6.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Clarity">
  <a:themeElements>
    <a:clrScheme name="Custom 2">
      <a:dk1>
        <a:srgbClr val="292934"/>
      </a:dk1>
      <a:lt1>
        <a:srgbClr val="FFFFFF"/>
      </a:lt1>
      <a:dk2>
        <a:srgbClr val="DD4814"/>
      </a:dk2>
      <a:lt2>
        <a:srgbClr val="F3F2DC"/>
      </a:lt2>
      <a:accent1>
        <a:srgbClr val="A2AD00"/>
      </a:accent1>
      <a:accent2>
        <a:srgbClr val="51626F"/>
      </a:accent2>
      <a:accent3>
        <a:srgbClr val="584528"/>
      </a:accent3>
      <a:accent4>
        <a:srgbClr val="394A58"/>
      </a:accent4>
      <a:accent5>
        <a:srgbClr val="8E908F"/>
      </a:accent5>
      <a:accent6>
        <a:srgbClr val="EAAB00"/>
      </a:accent6>
      <a:hlink>
        <a:srgbClr val="2A6EBB"/>
      </a:hlink>
      <a:folHlink>
        <a:srgbClr val="C9DD03"/>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State slides template</Template>
  <TotalTime>294</TotalTime>
  <Words>731</Words>
  <Application>Microsoft Office PowerPoint</Application>
  <PresentationFormat>On-screen Show (4:3)</PresentationFormat>
  <Paragraphs>109</Paragraphs>
  <Slides>14</Slides>
  <Notes>3</Notes>
  <HiddenSlides>0</HiddenSlides>
  <MMClips>0</MMClips>
  <ScaleCrop>false</ScaleCrop>
  <HeadingPairs>
    <vt:vector size="4" baseType="variant">
      <vt:variant>
        <vt:lpstr>Theme</vt:lpstr>
      </vt:variant>
      <vt:variant>
        <vt:i4>7</vt:i4>
      </vt:variant>
      <vt:variant>
        <vt:lpstr>Slide Titles</vt:lpstr>
      </vt:variant>
      <vt:variant>
        <vt:i4>14</vt:i4>
      </vt:variant>
    </vt:vector>
  </HeadingPairs>
  <TitlesOfParts>
    <vt:vector size="21" baseType="lpstr">
      <vt:lpstr>State slides template</vt:lpstr>
      <vt:lpstr>Office Theme</vt:lpstr>
      <vt:lpstr>1_State slides template</vt:lpstr>
      <vt:lpstr>1_Office Theme</vt:lpstr>
      <vt:lpstr>2_State slides template</vt:lpstr>
      <vt:lpstr>2_Office Theme</vt:lpstr>
      <vt:lpstr>Clarity</vt:lpstr>
      <vt:lpstr>Food Safety Modernization act </vt:lpstr>
      <vt:lpstr>Food Safety Modernization Act </vt:lpstr>
      <vt:lpstr>Food Safety Modernization Act </vt:lpstr>
      <vt:lpstr>FDA Guidance on Registration</vt:lpstr>
      <vt:lpstr>Registered Facilities Must </vt:lpstr>
      <vt:lpstr> There are Exemptions from Compliance  </vt:lpstr>
      <vt:lpstr>Overview of GMPs</vt:lpstr>
      <vt:lpstr>Overview of Preventive Controls</vt:lpstr>
      <vt:lpstr>Compliance Dates</vt:lpstr>
      <vt:lpstr>Animal Feed Sales under $2.5 million</vt:lpstr>
      <vt:lpstr>Sprout Guidance </vt:lpstr>
      <vt:lpstr>PowerPoint Presentation</vt:lpstr>
      <vt:lpstr>Seed Treatment and Environment Committee: EPA Update </vt:lpstr>
      <vt:lpstr>Seed Treatment and Environment Committee: Canada – PMRA Update</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Nikki Barnes</dc:creator>
  <cp:lastModifiedBy>Jane DeMarchi</cp:lastModifiedBy>
  <cp:revision>11</cp:revision>
  <dcterms:created xsi:type="dcterms:W3CDTF">2016-12-14T15:20:22Z</dcterms:created>
  <dcterms:modified xsi:type="dcterms:W3CDTF">2017-01-28T14:28:47Z</dcterms:modified>
</cp:coreProperties>
</file>