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96" r:id="rId4"/>
  </p:sldMasterIdLst>
  <p:notesMasterIdLst>
    <p:notesMasterId r:id="rId38"/>
  </p:notesMasterIdLst>
  <p:handoutMasterIdLst>
    <p:handoutMasterId r:id="rId39"/>
  </p:handoutMasterIdLst>
  <p:sldIdLst>
    <p:sldId id="545" r:id="rId5"/>
    <p:sldId id="546" r:id="rId6"/>
    <p:sldId id="478" r:id="rId7"/>
    <p:sldId id="479" r:id="rId8"/>
    <p:sldId id="480" r:id="rId9"/>
    <p:sldId id="564" r:id="rId10"/>
    <p:sldId id="565" r:id="rId11"/>
    <p:sldId id="483" r:id="rId12"/>
    <p:sldId id="484" r:id="rId13"/>
    <p:sldId id="561" r:id="rId14"/>
    <p:sldId id="486" r:id="rId15"/>
    <p:sldId id="567" r:id="rId16"/>
    <p:sldId id="488" r:id="rId17"/>
    <p:sldId id="489" r:id="rId18"/>
    <p:sldId id="490" r:id="rId19"/>
    <p:sldId id="566" r:id="rId20"/>
    <p:sldId id="492" r:id="rId21"/>
    <p:sldId id="493" r:id="rId22"/>
    <p:sldId id="498" r:id="rId23"/>
    <p:sldId id="519" r:id="rId24"/>
    <p:sldId id="555" r:id="rId25"/>
    <p:sldId id="521" r:id="rId26"/>
    <p:sldId id="562" r:id="rId27"/>
    <p:sldId id="526" r:id="rId28"/>
    <p:sldId id="528" r:id="rId29"/>
    <p:sldId id="513" r:id="rId30"/>
    <p:sldId id="558" r:id="rId31"/>
    <p:sldId id="559" r:id="rId32"/>
    <p:sldId id="560" r:id="rId33"/>
    <p:sldId id="506" r:id="rId34"/>
    <p:sldId id="568" r:id="rId35"/>
    <p:sldId id="563" r:id="rId36"/>
    <p:sldId id="569"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7">
          <p15:clr>
            <a:srgbClr val="A4A3A4"/>
          </p15:clr>
        </p15:guide>
        <p15:guide id="2" pos="2896">
          <p15:clr>
            <a:srgbClr val="A4A3A4"/>
          </p15:clr>
        </p15:guide>
        <p15:guide id="3" orient="horz" pos="1978">
          <p15:clr>
            <a:srgbClr val="A4A3A4"/>
          </p15:clr>
        </p15:guide>
        <p15:guide id="4" pos="287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9B64"/>
    <a:srgbClr val="EDAC37"/>
    <a:srgbClr val="D38E13"/>
    <a:srgbClr val="CCA610"/>
    <a:srgbClr val="BE8011"/>
    <a:srgbClr val="A6A6A6"/>
    <a:srgbClr val="A97B47"/>
    <a:srgbClr val="9D7242"/>
    <a:srgbClr val="FBF9F7"/>
    <a:srgbClr val="F5D18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5" autoAdjust="0"/>
    <p:restoredTop sz="92543" autoAdjust="0"/>
  </p:normalViewPr>
  <p:slideViewPr>
    <p:cSldViewPr snapToObjects="1">
      <p:cViewPr varScale="1">
        <p:scale>
          <a:sx n="73" d="100"/>
          <a:sy n="73" d="100"/>
        </p:scale>
        <p:origin x="917" y="38"/>
      </p:cViewPr>
      <p:guideLst>
        <p:guide orient="horz" pos="2157"/>
        <p:guide pos="2896"/>
        <p:guide orient="horz" pos="1978"/>
        <p:guide pos="2877"/>
      </p:guideLst>
    </p:cSldViewPr>
  </p:slideViewPr>
  <p:notesTextViewPr>
    <p:cViewPr>
      <p:scale>
        <a:sx n="100" d="100"/>
        <a:sy n="100" d="100"/>
      </p:scale>
      <p:origin x="0" y="0"/>
    </p:cViewPr>
  </p:notesTextViewPr>
  <p:sorterViewPr>
    <p:cViewPr varScale="1">
      <p:scale>
        <a:sx n="1" d="1"/>
        <a:sy n="1" d="1"/>
      </p:scale>
      <p:origin x="0" y="-781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daria.karetnikov\Desktop\MAIN%20FILES\MISC\For%20Wayne,%20Points%20for%20graph,%201994%20article.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828688807031336"/>
          <c:y val="3.6458265094187176E-2"/>
          <c:w val="0.82916179323041284"/>
          <c:h val="0.86886853724593982"/>
        </c:manualLayout>
      </c:layout>
      <c:scatterChart>
        <c:scatterStyle val="lineMarker"/>
        <c:varyColors val="0"/>
        <c:ser>
          <c:idx val="0"/>
          <c:order val="0"/>
          <c:tx>
            <c:strRef>
              <c:f>Sheet1!$C$27</c:f>
              <c:strCache>
                <c:ptCount val="1"/>
                <c:pt idx="0">
                  <c:v>Y</c:v>
                </c:pt>
              </c:strCache>
            </c:strRef>
          </c:tx>
          <c:spPr>
            <a:ln w="19050" cap="rnd">
              <a:noFill/>
              <a:round/>
            </a:ln>
            <a:effectLst/>
          </c:spPr>
          <c:marker>
            <c:symbol val="triangle"/>
            <c:size val="14"/>
            <c:spPr>
              <a:solidFill>
                <a:schemeClr val="tx2"/>
              </a:solidFill>
              <a:ln w="9525">
                <a:noFill/>
              </a:ln>
              <a:effectLst/>
            </c:spPr>
          </c:marker>
          <c:xVal>
            <c:numRef>
              <c:f>Sheet1!$B$28:$B$47</c:f>
              <c:numCache>
                <c:formatCode>General</c:formatCode>
                <c:ptCount val="20"/>
                <c:pt idx="0">
                  <c:v>0.7</c:v>
                </c:pt>
                <c:pt idx="1">
                  <c:v>1.3</c:v>
                </c:pt>
                <c:pt idx="2">
                  <c:v>2.2000000000000002</c:v>
                </c:pt>
                <c:pt idx="3">
                  <c:v>0.9</c:v>
                </c:pt>
                <c:pt idx="4">
                  <c:v>1.3</c:v>
                </c:pt>
                <c:pt idx="5">
                  <c:v>1.3</c:v>
                </c:pt>
                <c:pt idx="6">
                  <c:v>1.9</c:v>
                </c:pt>
                <c:pt idx="7">
                  <c:v>1.92</c:v>
                </c:pt>
                <c:pt idx="8">
                  <c:v>1.2</c:v>
                </c:pt>
                <c:pt idx="9">
                  <c:v>1.2</c:v>
                </c:pt>
                <c:pt idx="10">
                  <c:v>2.5</c:v>
                </c:pt>
                <c:pt idx="11">
                  <c:v>2.4</c:v>
                </c:pt>
                <c:pt idx="12">
                  <c:v>2.7</c:v>
                </c:pt>
                <c:pt idx="13">
                  <c:v>2.9</c:v>
                </c:pt>
                <c:pt idx="14">
                  <c:v>4.8</c:v>
                </c:pt>
                <c:pt idx="15">
                  <c:v>3.8</c:v>
                </c:pt>
                <c:pt idx="16">
                  <c:v>4.2</c:v>
                </c:pt>
                <c:pt idx="17">
                  <c:v>6.8</c:v>
                </c:pt>
                <c:pt idx="18">
                  <c:v>7.9</c:v>
                </c:pt>
                <c:pt idx="19">
                  <c:v>7.3</c:v>
                </c:pt>
              </c:numCache>
            </c:numRef>
          </c:xVal>
          <c:yVal>
            <c:numRef>
              <c:f>Sheet1!$C$28:$C$47</c:f>
              <c:numCache>
                <c:formatCode>General</c:formatCode>
                <c:ptCount val="20"/>
                <c:pt idx="0">
                  <c:v>7</c:v>
                </c:pt>
                <c:pt idx="1">
                  <c:v>7.4</c:v>
                </c:pt>
                <c:pt idx="2">
                  <c:v>7</c:v>
                </c:pt>
                <c:pt idx="3">
                  <c:v>8.75</c:v>
                </c:pt>
                <c:pt idx="4">
                  <c:v>9.1999999999999993</c:v>
                </c:pt>
                <c:pt idx="5">
                  <c:v>10</c:v>
                </c:pt>
                <c:pt idx="6">
                  <c:v>9.1999999999999993</c:v>
                </c:pt>
                <c:pt idx="7">
                  <c:v>8.6999999999999993</c:v>
                </c:pt>
                <c:pt idx="8">
                  <c:v>11.4</c:v>
                </c:pt>
                <c:pt idx="9">
                  <c:v>12.3</c:v>
                </c:pt>
                <c:pt idx="10">
                  <c:v>12</c:v>
                </c:pt>
                <c:pt idx="11">
                  <c:v>12.3</c:v>
                </c:pt>
                <c:pt idx="12">
                  <c:v>11.8</c:v>
                </c:pt>
                <c:pt idx="13">
                  <c:v>12.3</c:v>
                </c:pt>
                <c:pt idx="14">
                  <c:v>16</c:v>
                </c:pt>
                <c:pt idx="15">
                  <c:v>17.5</c:v>
                </c:pt>
                <c:pt idx="16">
                  <c:v>20.8</c:v>
                </c:pt>
                <c:pt idx="17">
                  <c:v>27</c:v>
                </c:pt>
                <c:pt idx="18">
                  <c:v>29</c:v>
                </c:pt>
                <c:pt idx="19">
                  <c:v>30.8</c:v>
                </c:pt>
              </c:numCache>
            </c:numRef>
          </c:yVal>
          <c:smooth val="0"/>
          <c:extLst>
            <c:ext xmlns:c16="http://schemas.microsoft.com/office/drawing/2014/chart" uri="{C3380CC4-5D6E-409C-BE32-E72D297353CC}">
              <c16:uniqueId val="{00000000-F6A8-41F5-9028-A125134574E7}"/>
            </c:ext>
          </c:extLst>
        </c:ser>
        <c:ser>
          <c:idx val="1"/>
          <c:order val="1"/>
          <c:spPr>
            <a:ln w="25400" cap="rnd">
              <a:noFill/>
              <a:round/>
            </a:ln>
            <a:effectLst/>
          </c:spPr>
          <c:marker>
            <c:symbol val="circle"/>
            <c:size val="14"/>
            <c:spPr>
              <a:solidFill>
                <a:srgbClr val="C00000"/>
              </a:solidFill>
              <a:ln w="9525">
                <a:noFill/>
              </a:ln>
              <a:effectLst/>
            </c:spPr>
          </c:marker>
          <c:xVal>
            <c:numRef>
              <c:f>Sheet1!$B$4:$B$22</c:f>
              <c:numCache>
                <c:formatCode>General</c:formatCode>
                <c:ptCount val="19"/>
                <c:pt idx="0">
                  <c:v>0.7</c:v>
                </c:pt>
                <c:pt idx="1">
                  <c:v>1</c:v>
                </c:pt>
                <c:pt idx="2">
                  <c:v>1.3</c:v>
                </c:pt>
                <c:pt idx="3">
                  <c:v>1.25</c:v>
                </c:pt>
                <c:pt idx="4">
                  <c:v>1.3</c:v>
                </c:pt>
                <c:pt idx="5">
                  <c:v>1.2</c:v>
                </c:pt>
                <c:pt idx="6">
                  <c:v>1.9</c:v>
                </c:pt>
                <c:pt idx="7">
                  <c:v>1.9</c:v>
                </c:pt>
                <c:pt idx="8">
                  <c:v>2.2000000000000002</c:v>
                </c:pt>
                <c:pt idx="9">
                  <c:v>2.6</c:v>
                </c:pt>
                <c:pt idx="10">
                  <c:v>2.5</c:v>
                </c:pt>
                <c:pt idx="11">
                  <c:v>2.5499999999999998</c:v>
                </c:pt>
                <c:pt idx="12">
                  <c:v>2.9</c:v>
                </c:pt>
                <c:pt idx="13">
                  <c:v>3.8</c:v>
                </c:pt>
                <c:pt idx="14">
                  <c:v>4.5</c:v>
                </c:pt>
                <c:pt idx="15">
                  <c:v>4.8499999999999996</c:v>
                </c:pt>
                <c:pt idx="16">
                  <c:v>7.3</c:v>
                </c:pt>
                <c:pt idx="17">
                  <c:v>7.9</c:v>
                </c:pt>
                <c:pt idx="18">
                  <c:v>6.8</c:v>
                </c:pt>
              </c:numCache>
            </c:numRef>
          </c:xVal>
          <c:yVal>
            <c:numRef>
              <c:f>Sheet1!$C$4:$C$22</c:f>
              <c:numCache>
                <c:formatCode>General</c:formatCode>
                <c:ptCount val="19"/>
                <c:pt idx="0">
                  <c:v>2</c:v>
                </c:pt>
                <c:pt idx="1">
                  <c:v>1.8</c:v>
                </c:pt>
                <c:pt idx="2">
                  <c:v>1.7</c:v>
                </c:pt>
                <c:pt idx="3">
                  <c:v>2.5</c:v>
                </c:pt>
                <c:pt idx="4">
                  <c:v>2.7</c:v>
                </c:pt>
                <c:pt idx="5">
                  <c:v>3</c:v>
                </c:pt>
                <c:pt idx="6">
                  <c:v>3</c:v>
                </c:pt>
                <c:pt idx="7">
                  <c:v>3.2</c:v>
                </c:pt>
                <c:pt idx="8">
                  <c:v>1</c:v>
                </c:pt>
                <c:pt idx="9">
                  <c:v>2.2999999999999998</c:v>
                </c:pt>
                <c:pt idx="10">
                  <c:v>3</c:v>
                </c:pt>
                <c:pt idx="11">
                  <c:v>2.8</c:v>
                </c:pt>
                <c:pt idx="12">
                  <c:v>4.8</c:v>
                </c:pt>
                <c:pt idx="13">
                  <c:v>0.9</c:v>
                </c:pt>
                <c:pt idx="14">
                  <c:v>6</c:v>
                </c:pt>
                <c:pt idx="15">
                  <c:v>6.3</c:v>
                </c:pt>
                <c:pt idx="16">
                  <c:v>7.45</c:v>
                </c:pt>
                <c:pt idx="17">
                  <c:v>7.6</c:v>
                </c:pt>
                <c:pt idx="18">
                  <c:v>12</c:v>
                </c:pt>
              </c:numCache>
            </c:numRef>
          </c:yVal>
          <c:smooth val="0"/>
          <c:extLst>
            <c:ext xmlns:c16="http://schemas.microsoft.com/office/drawing/2014/chart" uri="{C3380CC4-5D6E-409C-BE32-E72D297353CC}">
              <c16:uniqueId val="{00000001-F6A8-41F5-9028-A125134574E7}"/>
            </c:ext>
          </c:extLst>
        </c:ser>
        <c:dLbls>
          <c:showLegendKey val="0"/>
          <c:showVal val="0"/>
          <c:showCatName val="0"/>
          <c:showSerName val="0"/>
          <c:showPercent val="0"/>
          <c:showBubbleSize val="0"/>
        </c:dLbls>
        <c:axId val="186379424"/>
        <c:axId val="10151680"/>
      </c:scatterChart>
      <c:valAx>
        <c:axId val="186379424"/>
        <c:scaling>
          <c:orientation val="minMax"/>
          <c:max val="9"/>
          <c:min val="0"/>
        </c:scaling>
        <c:delete val="0"/>
        <c:axPos val="b"/>
        <c:majorGridlines>
          <c:spPr>
            <a:ln w="9525" cap="flat" cmpd="sng" algn="ctr">
              <a:noFill/>
              <a:prstDash val="dash"/>
              <a:round/>
            </a:ln>
            <a:effectLst/>
          </c:spPr>
        </c:majorGridlines>
        <c:numFmt formatCode="General" sourceLinked="1"/>
        <c:majorTickMark val="in"/>
        <c:minorTickMark val="none"/>
        <c:tickLblPos val="nextTo"/>
        <c:spPr>
          <a:noFill/>
          <a:ln w="9525" cap="flat" cmpd="sng" algn="ctr">
            <a:solidFill>
              <a:sysClr val="windowText" lastClr="000000">
                <a:lumMod val="25000"/>
                <a:lumOff val="75000"/>
              </a:sys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151680"/>
        <c:crosses val="autoZero"/>
        <c:crossBetween val="midCat"/>
        <c:majorUnit val="2"/>
      </c:valAx>
      <c:valAx>
        <c:axId val="10151680"/>
        <c:scaling>
          <c:orientation val="minMax"/>
        </c:scaling>
        <c:delete val="0"/>
        <c:axPos val="l"/>
        <c:majorGridlines>
          <c:spPr>
            <a:ln w="9525" cap="flat" cmpd="sng" algn="ctr">
              <a:noFill/>
              <a:prstDash val="dash"/>
              <a:round/>
            </a:ln>
            <a:effectLst/>
          </c:spPr>
        </c:majorGridlines>
        <c:numFmt formatCode="General" sourceLinked="1"/>
        <c:majorTickMark val="in"/>
        <c:minorTickMark val="none"/>
        <c:tickLblPos val="nextTo"/>
        <c:spPr>
          <a:noFill/>
          <a:ln w="9525" cap="flat" cmpd="sng" algn="ctr">
            <a:solidFill>
              <a:sysClr val="windowText" lastClr="000000">
                <a:lumMod val="25000"/>
                <a:lumOff val="75000"/>
              </a:sys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6379424"/>
        <c:crosses val="autoZero"/>
        <c:crossBetween val="midCat"/>
      </c:valAx>
      <c:spPr>
        <a:solidFill>
          <a:sysClr val="window" lastClr="FFFFFF"/>
        </a:solidFill>
        <a:ln>
          <a:solidFill>
            <a:sysClr val="windowText" lastClr="000000">
              <a:lumMod val="15000"/>
              <a:lumOff val="85000"/>
            </a:sysClr>
          </a:solid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419459-C49F-714A-B0B4-0A1A92486AD3}"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529D642D-E4AA-A349-B10D-F6105DFEB47C}">
      <dgm:prSet phldrT="[Text]" custT="1"/>
      <dgm:spPr>
        <a:solidFill>
          <a:srgbClr val="A97B47"/>
        </a:solidFill>
      </dgm:spPr>
      <dgm:t>
        <a:bodyPr/>
        <a:lstStyle/>
        <a:p>
          <a:r>
            <a:rPr lang="en-US" sz="1100" dirty="0">
              <a:solidFill>
                <a:schemeClr val="bg1"/>
              </a:solidFill>
            </a:rPr>
            <a:t>Board Chair</a:t>
          </a:r>
        </a:p>
      </dgm:t>
    </dgm:pt>
    <dgm:pt modelId="{A34E0FCB-2364-5C47-82A6-2D3D6567CA83}" type="parTrans" cxnId="{688720DE-731C-674E-94D9-BCE3BF142486}">
      <dgm:prSet/>
      <dgm:spPr/>
      <dgm:t>
        <a:bodyPr/>
        <a:lstStyle/>
        <a:p>
          <a:endParaRPr lang="en-US"/>
        </a:p>
      </dgm:t>
    </dgm:pt>
    <dgm:pt modelId="{F1CAB047-B2D7-EF48-A52B-879C43E3E8FE}" type="sibTrans" cxnId="{688720DE-731C-674E-94D9-BCE3BF142486}">
      <dgm:prSet/>
      <dgm:spPr/>
      <dgm:t>
        <a:bodyPr/>
        <a:lstStyle/>
        <a:p>
          <a:endParaRPr lang="en-US"/>
        </a:p>
      </dgm:t>
    </dgm:pt>
    <dgm:pt modelId="{FC0946C4-BFD9-EF48-A7E5-5B20F58205D8}">
      <dgm:prSet phldrT="[Text]" custT="1"/>
      <dgm:spPr>
        <a:solidFill>
          <a:srgbClr val="A97B47"/>
        </a:solidFill>
      </dgm:spPr>
      <dgm:t>
        <a:bodyPr/>
        <a:lstStyle/>
        <a:p>
          <a:r>
            <a:rPr lang="en-US" sz="1100" dirty="0">
              <a:solidFill>
                <a:schemeClr val="bg1"/>
              </a:solidFill>
            </a:rPr>
            <a:t>Soil Renaissance </a:t>
          </a:r>
        </a:p>
        <a:p>
          <a:r>
            <a:rPr lang="en-US" sz="1100" dirty="0">
              <a:solidFill>
                <a:schemeClr val="bg1"/>
              </a:solidFill>
            </a:rPr>
            <a:t>(2)</a:t>
          </a:r>
        </a:p>
      </dgm:t>
    </dgm:pt>
    <dgm:pt modelId="{E4409500-BE66-BB4C-B8DD-9AAB72CD791B}" type="parTrans" cxnId="{C1E6C0BF-BE83-534F-B3E9-74B67D9CA845}">
      <dgm:prSet/>
      <dgm:spPr>
        <a:ln>
          <a:solidFill>
            <a:srgbClr val="A97B47"/>
          </a:solidFill>
        </a:ln>
      </dgm:spPr>
      <dgm:t>
        <a:bodyPr/>
        <a:lstStyle/>
        <a:p>
          <a:endParaRPr lang="en-US"/>
        </a:p>
      </dgm:t>
    </dgm:pt>
    <dgm:pt modelId="{66F9E763-EDFC-194D-9DBC-47F0CBA37EBB}" type="sibTrans" cxnId="{C1E6C0BF-BE83-534F-B3E9-74B67D9CA845}">
      <dgm:prSet/>
      <dgm:spPr/>
      <dgm:t>
        <a:bodyPr/>
        <a:lstStyle/>
        <a:p>
          <a:endParaRPr lang="en-US"/>
        </a:p>
      </dgm:t>
    </dgm:pt>
    <dgm:pt modelId="{E4E64D6C-9369-9049-BB2D-FB61AB602458}">
      <dgm:prSet phldrT="[Text]" custT="1"/>
      <dgm:spPr>
        <a:solidFill>
          <a:srgbClr val="A97B47"/>
        </a:solidFill>
      </dgm:spPr>
      <dgm:t>
        <a:bodyPr/>
        <a:lstStyle/>
        <a:p>
          <a:r>
            <a:rPr lang="en-US" sz="1100" dirty="0">
              <a:solidFill>
                <a:schemeClr val="bg1"/>
              </a:solidFill>
            </a:rPr>
            <a:t>Agricultural Producers</a:t>
          </a:r>
        </a:p>
        <a:p>
          <a:r>
            <a:rPr lang="en-US" sz="1100" dirty="0">
              <a:solidFill>
                <a:schemeClr val="bg1"/>
              </a:solidFill>
            </a:rPr>
            <a:t>(8-10)</a:t>
          </a:r>
        </a:p>
      </dgm:t>
    </dgm:pt>
    <dgm:pt modelId="{9DC9E933-9AD7-5D47-B505-F464010B01BF}" type="parTrans" cxnId="{10A20721-0CF4-4946-917A-2E96AA261D2A}">
      <dgm:prSet/>
      <dgm:spPr>
        <a:ln>
          <a:solidFill>
            <a:srgbClr val="A97B47"/>
          </a:solidFill>
        </a:ln>
      </dgm:spPr>
      <dgm:t>
        <a:bodyPr/>
        <a:lstStyle/>
        <a:p>
          <a:endParaRPr lang="en-US"/>
        </a:p>
      </dgm:t>
    </dgm:pt>
    <dgm:pt modelId="{D4161CA1-55A0-B447-8E68-D82DD21417C8}" type="sibTrans" cxnId="{10A20721-0CF4-4946-917A-2E96AA261D2A}">
      <dgm:prSet/>
      <dgm:spPr/>
      <dgm:t>
        <a:bodyPr/>
        <a:lstStyle/>
        <a:p>
          <a:endParaRPr lang="en-US"/>
        </a:p>
      </dgm:t>
    </dgm:pt>
    <dgm:pt modelId="{E3F6A0CB-8826-5543-89FD-D0B6A7724B2D}">
      <dgm:prSet custT="1"/>
      <dgm:spPr>
        <a:solidFill>
          <a:srgbClr val="A97B47"/>
        </a:solidFill>
      </dgm:spPr>
      <dgm:t>
        <a:bodyPr/>
        <a:lstStyle/>
        <a:p>
          <a:r>
            <a:rPr lang="en-US" sz="1100" dirty="0">
              <a:solidFill>
                <a:schemeClr val="bg1"/>
              </a:solidFill>
            </a:rPr>
            <a:t>Professional Societies</a:t>
          </a:r>
        </a:p>
        <a:p>
          <a:r>
            <a:rPr lang="en-US" sz="1100" dirty="0">
              <a:solidFill>
                <a:schemeClr val="bg1"/>
              </a:solidFill>
            </a:rPr>
            <a:t>(2)</a:t>
          </a:r>
        </a:p>
      </dgm:t>
    </dgm:pt>
    <dgm:pt modelId="{9B581419-A5A6-C84B-B0A4-E6180113A1E5}" type="parTrans" cxnId="{D517BB2B-DD3D-CA4D-AA5C-4F77B3EC9714}">
      <dgm:prSet/>
      <dgm:spPr>
        <a:ln>
          <a:solidFill>
            <a:srgbClr val="A97B47"/>
          </a:solidFill>
        </a:ln>
      </dgm:spPr>
      <dgm:t>
        <a:bodyPr/>
        <a:lstStyle/>
        <a:p>
          <a:endParaRPr lang="en-US"/>
        </a:p>
      </dgm:t>
    </dgm:pt>
    <dgm:pt modelId="{A509355C-2A59-DC4A-BB19-2860EACE8E2C}" type="sibTrans" cxnId="{D517BB2B-DD3D-CA4D-AA5C-4F77B3EC9714}">
      <dgm:prSet/>
      <dgm:spPr/>
      <dgm:t>
        <a:bodyPr/>
        <a:lstStyle/>
        <a:p>
          <a:endParaRPr lang="en-US"/>
        </a:p>
      </dgm:t>
    </dgm:pt>
    <dgm:pt modelId="{5C59A620-7557-5D42-98DD-7B7A46246F98}">
      <dgm:prSet custT="1"/>
      <dgm:spPr>
        <a:solidFill>
          <a:srgbClr val="A97B47"/>
        </a:solidFill>
      </dgm:spPr>
      <dgm:t>
        <a:bodyPr/>
        <a:lstStyle/>
        <a:p>
          <a:r>
            <a:rPr lang="en-US" sz="1100" dirty="0">
              <a:solidFill>
                <a:schemeClr val="bg1"/>
              </a:solidFill>
            </a:rPr>
            <a:t>Science and Technology</a:t>
          </a:r>
        </a:p>
        <a:p>
          <a:r>
            <a:rPr lang="en-US" sz="1100" dirty="0">
              <a:solidFill>
                <a:schemeClr val="bg1"/>
              </a:solidFill>
            </a:rPr>
            <a:t>(5) </a:t>
          </a:r>
        </a:p>
      </dgm:t>
    </dgm:pt>
    <dgm:pt modelId="{23ADE3BB-15B1-674B-A070-223BA864F77F}" type="parTrans" cxnId="{560FFE49-33EE-A046-B01B-869A370FF438}">
      <dgm:prSet/>
      <dgm:spPr>
        <a:ln>
          <a:solidFill>
            <a:srgbClr val="A97B47"/>
          </a:solidFill>
        </a:ln>
      </dgm:spPr>
      <dgm:t>
        <a:bodyPr/>
        <a:lstStyle/>
        <a:p>
          <a:endParaRPr lang="en-US"/>
        </a:p>
      </dgm:t>
    </dgm:pt>
    <dgm:pt modelId="{7582D24C-6DF2-574E-BD04-97EAEE896116}" type="sibTrans" cxnId="{560FFE49-33EE-A046-B01B-869A370FF438}">
      <dgm:prSet/>
      <dgm:spPr/>
      <dgm:t>
        <a:bodyPr/>
        <a:lstStyle/>
        <a:p>
          <a:endParaRPr lang="en-US"/>
        </a:p>
      </dgm:t>
    </dgm:pt>
    <dgm:pt modelId="{DEA51DE9-37D6-A94F-A9AB-7458214175F5}">
      <dgm:prSet custT="1"/>
      <dgm:spPr>
        <a:solidFill>
          <a:srgbClr val="A97B47"/>
        </a:solidFill>
      </dgm:spPr>
      <dgm:t>
        <a:bodyPr/>
        <a:lstStyle/>
        <a:p>
          <a:r>
            <a:rPr lang="en-US" sz="1100" dirty="0">
              <a:solidFill>
                <a:schemeClr val="bg1"/>
              </a:solidFill>
            </a:rPr>
            <a:t>At Large</a:t>
          </a:r>
        </a:p>
        <a:p>
          <a:r>
            <a:rPr lang="en-US" sz="1100" dirty="0">
              <a:solidFill>
                <a:schemeClr val="bg1"/>
              </a:solidFill>
            </a:rPr>
            <a:t>(4) </a:t>
          </a:r>
        </a:p>
      </dgm:t>
    </dgm:pt>
    <dgm:pt modelId="{0B12A1A4-5968-7C46-AF82-FD10461EA445}" type="parTrans" cxnId="{F56B9F81-2BC1-CB4F-A06B-FC7A4B66C2B7}">
      <dgm:prSet/>
      <dgm:spPr>
        <a:ln>
          <a:solidFill>
            <a:srgbClr val="A97B47"/>
          </a:solidFill>
        </a:ln>
      </dgm:spPr>
      <dgm:t>
        <a:bodyPr/>
        <a:lstStyle/>
        <a:p>
          <a:endParaRPr lang="en-US"/>
        </a:p>
      </dgm:t>
    </dgm:pt>
    <dgm:pt modelId="{73798541-5FD1-6144-AB3D-363FE90EC5F2}" type="sibTrans" cxnId="{F56B9F81-2BC1-CB4F-A06B-FC7A4B66C2B7}">
      <dgm:prSet/>
      <dgm:spPr/>
      <dgm:t>
        <a:bodyPr/>
        <a:lstStyle/>
        <a:p>
          <a:endParaRPr lang="en-US"/>
        </a:p>
      </dgm:t>
    </dgm:pt>
    <dgm:pt modelId="{409B22ED-3053-294B-89A5-D84F09BC8370}">
      <dgm:prSet custT="1"/>
      <dgm:spPr>
        <a:solidFill>
          <a:srgbClr val="A97B47"/>
        </a:solidFill>
      </dgm:spPr>
      <dgm:t>
        <a:bodyPr/>
        <a:lstStyle/>
        <a:p>
          <a:r>
            <a:rPr lang="en-US" sz="1100" dirty="0">
              <a:solidFill>
                <a:schemeClr val="bg1"/>
              </a:solidFill>
            </a:rPr>
            <a:t>Noble </a:t>
          </a:r>
        </a:p>
        <a:p>
          <a:r>
            <a:rPr lang="en-US" sz="1100" dirty="0">
              <a:solidFill>
                <a:schemeClr val="bg1"/>
              </a:solidFill>
            </a:rPr>
            <a:t>Foundation</a:t>
          </a:r>
        </a:p>
      </dgm:t>
    </dgm:pt>
    <dgm:pt modelId="{083D81B8-D91B-614E-8363-60CEC91C98D2}" type="parTrans" cxnId="{E62AF6B0-97FE-6441-89D5-F0AD4F13C8AA}">
      <dgm:prSet/>
      <dgm:spPr>
        <a:ln>
          <a:solidFill>
            <a:srgbClr val="A97B47"/>
          </a:solidFill>
        </a:ln>
      </dgm:spPr>
      <dgm:t>
        <a:bodyPr/>
        <a:lstStyle/>
        <a:p>
          <a:endParaRPr lang="en-US"/>
        </a:p>
      </dgm:t>
    </dgm:pt>
    <dgm:pt modelId="{32EEB16A-ED58-1541-B9FC-00FA2ADE7D35}" type="sibTrans" cxnId="{E62AF6B0-97FE-6441-89D5-F0AD4F13C8AA}">
      <dgm:prSet/>
      <dgm:spPr/>
      <dgm:t>
        <a:bodyPr/>
        <a:lstStyle/>
        <a:p>
          <a:endParaRPr lang="en-US"/>
        </a:p>
      </dgm:t>
    </dgm:pt>
    <dgm:pt modelId="{D1847EAB-470C-324B-9CF2-0068813DD5C2}">
      <dgm:prSet custT="1"/>
      <dgm:spPr>
        <a:solidFill>
          <a:srgbClr val="A97B47"/>
        </a:solidFill>
      </dgm:spPr>
      <dgm:t>
        <a:bodyPr/>
        <a:lstStyle/>
        <a:p>
          <a:r>
            <a:rPr lang="en-US" sz="1100" dirty="0">
              <a:solidFill>
                <a:schemeClr val="bg1"/>
              </a:solidFill>
            </a:rPr>
            <a:t>Farm  </a:t>
          </a:r>
        </a:p>
        <a:p>
          <a:r>
            <a:rPr lang="en-US" sz="1100" dirty="0">
              <a:solidFill>
                <a:schemeClr val="bg1"/>
              </a:solidFill>
            </a:rPr>
            <a:t>Foundation </a:t>
          </a:r>
        </a:p>
      </dgm:t>
    </dgm:pt>
    <dgm:pt modelId="{9F5D3795-82EF-AE4A-AC73-0AFC5CAF6F97}" type="parTrans" cxnId="{43B0245E-16A9-C041-8392-FFE097C43EFC}">
      <dgm:prSet/>
      <dgm:spPr>
        <a:ln>
          <a:solidFill>
            <a:srgbClr val="A97B47"/>
          </a:solidFill>
        </a:ln>
      </dgm:spPr>
      <dgm:t>
        <a:bodyPr/>
        <a:lstStyle/>
        <a:p>
          <a:endParaRPr lang="en-US"/>
        </a:p>
      </dgm:t>
    </dgm:pt>
    <dgm:pt modelId="{9A3C5CA7-E4A4-594A-85D5-93DC70C12941}" type="sibTrans" cxnId="{43B0245E-16A9-C041-8392-FFE097C43EFC}">
      <dgm:prSet/>
      <dgm:spPr/>
      <dgm:t>
        <a:bodyPr/>
        <a:lstStyle/>
        <a:p>
          <a:endParaRPr lang="en-US"/>
        </a:p>
      </dgm:t>
    </dgm:pt>
    <dgm:pt modelId="{93DD2903-E656-0E4C-A6C2-202D1139F75D}">
      <dgm:prSet custT="1"/>
      <dgm:spPr>
        <a:solidFill>
          <a:srgbClr val="A97B47"/>
        </a:solidFill>
      </dgm:spPr>
      <dgm:t>
        <a:bodyPr/>
        <a:lstStyle/>
        <a:p>
          <a:r>
            <a:rPr lang="en-US" sz="1100" dirty="0">
              <a:solidFill>
                <a:schemeClr val="bg1"/>
              </a:solidFill>
            </a:rPr>
            <a:t>CLA</a:t>
          </a:r>
        </a:p>
      </dgm:t>
    </dgm:pt>
    <dgm:pt modelId="{79FEFAE3-2735-DF49-888D-780BC1CA074B}" type="parTrans" cxnId="{2A15FEC5-88BA-3B4A-A75C-700B4C57AF98}">
      <dgm:prSet/>
      <dgm:spPr>
        <a:ln>
          <a:solidFill>
            <a:srgbClr val="A97B47"/>
          </a:solidFill>
        </a:ln>
      </dgm:spPr>
      <dgm:t>
        <a:bodyPr/>
        <a:lstStyle/>
        <a:p>
          <a:endParaRPr lang="en-US"/>
        </a:p>
      </dgm:t>
    </dgm:pt>
    <dgm:pt modelId="{78FAB616-583A-3F46-A13C-D7DD70895C02}" type="sibTrans" cxnId="{2A15FEC5-88BA-3B4A-A75C-700B4C57AF98}">
      <dgm:prSet/>
      <dgm:spPr/>
      <dgm:t>
        <a:bodyPr/>
        <a:lstStyle/>
        <a:p>
          <a:endParaRPr lang="en-US"/>
        </a:p>
      </dgm:t>
    </dgm:pt>
    <dgm:pt modelId="{1F5AFF87-D4B8-EA45-BF94-D94872AEF3A2}">
      <dgm:prSet custT="1"/>
      <dgm:spPr>
        <a:solidFill>
          <a:srgbClr val="A97B47"/>
        </a:solidFill>
      </dgm:spPr>
      <dgm:t>
        <a:bodyPr/>
        <a:lstStyle/>
        <a:p>
          <a:r>
            <a:rPr lang="en-US" sz="1100" dirty="0">
              <a:solidFill>
                <a:schemeClr val="bg1"/>
              </a:solidFill>
            </a:rPr>
            <a:t>OFRF</a:t>
          </a:r>
        </a:p>
      </dgm:t>
    </dgm:pt>
    <dgm:pt modelId="{0DF24DEE-170E-C542-B634-61A2281AECDE}" type="parTrans" cxnId="{37A3733C-B4E0-8C47-9473-2B50203CE224}">
      <dgm:prSet/>
      <dgm:spPr>
        <a:ln>
          <a:solidFill>
            <a:srgbClr val="A97B47"/>
          </a:solidFill>
        </a:ln>
      </dgm:spPr>
      <dgm:t>
        <a:bodyPr/>
        <a:lstStyle/>
        <a:p>
          <a:endParaRPr lang="en-US"/>
        </a:p>
      </dgm:t>
    </dgm:pt>
    <dgm:pt modelId="{0AA86A2E-ABA8-4C46-AC31-00CF1005FC42}" type="sibTrans" cxnId="{37A3733C-B4E0-8C47-9473-2B50203CE224}">
      <dgm:prSet/>
      <dgm:spPr/>
      <dgm:t>
        <a:bodyPr/>
        <a:lstStyle/>
        <a:p>
          <a:endParaRPr lang="en-US"/>
        </a:p>
      </dgm:t>
    </dgm:pt>
    <dgm:pt modelId="{5C186673-B6DF-F447-91BE-0E6D3BA6ECC5}">
      <dgm:prSet custT="1"/>
      <dgm:spPr>
        <a:solidFill>
          <a:srgbClr val="A97B47"/>
        </a:solidFill>
      </dgm:spPr>
      <dgm:t>
        <a:bodyPr/>
        <a:lstStyle/>
        <a:p>
          <a:r>
            <a:rPr lang="en-US" sz="1100" dirty="0">
              <a:solidFill>
                <a:schemeClr val="bg1"/>
              </a:solidFill>
            </a:rPr>
            <a:t>ASTA</a:t>
          </a:r>
        </a:p>
      </dgm:t>
    </dgm:pt>
    <dgm:pt modelId="{B3FE0BB7-5CC7-E545-A496-91C69E7115CD}" type="parTrans" cxnId="{B9061257-8DF7-FE4D-A69A-CBEC9906A76E}">
      <dgm:prSet/>
      <dgm:spPr>
        <a:ln>
          <a:solidFill>
            <a:srgbClr val="A97B47"/>
          </a:solidFill>
        </a:ln>
      </dgm:spPr>
      <dgm:t>
        <a:bodyPr/>
        <a:lstStyle/>
        <a:p>
          <a:endParaRPr lang="en-US"/>
        </a:p>
      </dgm:t>
    </dgm:pt>
    <dgm:pt modelId="{598C762A-C5EE-8E49-B235-8CB82EB8A30C}" type="sibTrans" cxnId="{B9061257-8DF7-FE4D-A69A-CBEC9906A76E}">
      <dgm:prSet/>
      <dgm:spPr/>
      <dgm:t>
        <a:bodyPr/>
        <a:lstStyle/>
        <a:p>
          <a:endParaRPr lang="en-US"/>
        </a:p>
      </dgm:t>
    </dgm:pt>
    <dgm:pt modelId="{B6764A79-CCD2-094C-AE3A-C2957D922804}">
      <dgm:prSet custT="1"/>
      <dgm:spPr>
        <a:solidFill>
          <a:srgbClr val="A97B47"/>
        </a:solidFill>
      </dgm:spPr>
      <dgm:t>
        <a:bodyPr/>
        <a:lstStyle/>
        <a:p>
          <a:r>
            <a:rPr lang="en-US" sz="1100" dirty="0">
              <a:solidFill>
                <a:schemeClr val="bg1"/>
              </a:solidFill>
            </a:rPr>
            <a:t>TFI</a:t>
          </a:r>
        </a:p>
      </dgm:t>
    </dgm:pt>
    <dgm:pt modelId="{60E5BE71-E004-594F-8993-5EA2C3595FC2}" type="parTrans" cxnId="{F4EA0E42-5192-7E49-9F6A-6A45DB39A6A0}">
      <dgm:prSet/>
      <dgm:spPr>
        <a:ln>
          <a:solidFill>
            <a:srgbClr val="A97B47"/>
          </a:solidFill>
        </a:ln>
      </dgm:spPr>
      <dgm:t>
        <a:bodyPr/>
        <a:lstStyle/>
        <a:p>
          <a:endParaRPr lang="en-US"/>
        </a:p>
      </dgm:t>
    </dgm:pt>
    <dgm:pt modelId="{4EBC8B6F-4C83-464A-A669-8B2FD4741A90}" type="sibTrans" cxnId="{F4EA0E42-5192-7E49-9F6A-6A45DB39A6A0}">
      <dgm:prSet/>
      <dgm:spPr/>
      <dgm:t>
        <a:bodyPr/>
        <a:lstStyle/>
        <a:p>
          <a:endParaRPr lang="en-US"/>
        </a:p>
      </dgm:t>
    </dgm:pt>
    <dgm:pt modelId="{DF99C5FC-83AC-A640-8333-CC6E7EF2154E}">
      <dgm:prSet custT="1"/>
      <dgm:spPr>
        <a:solidFill>
          <a:srgbClr val="A97B47"/>
        </a:solidFill>
      </dgm:spPr>
      <dgm:t>
        <a:bodyPr/>
        <a:lstStyle/>
        <a:p>
          <a:r>
            <a:rPr lang="en-US" sz="1100" dirty="0">
              <a:solidFill>
                <a:schemeClr val="bg1"/>
              </a:solidFill>
            </a:rPr>
            <a:t>Policy</a:t>
          </a:r>
        </a:p>
      </dgm:t>
    </dgm:pt>
    <dgm:pt modelId="{707D2DFE-50D8-6742-A01D-C0C7A1A2ADA0}" type="parTrans" cxnId="{CF707B77-3238-2446-82F0-C9C0F3918F79}">
      <dgm:prSet/>
      <dgm:spPr>
        <a:ln>
          <a:solidFill>
            <a:srgbClr val="A97B47"/>
          </a:solidFill>
        </a:ln>
      </dgm:spPr>
      <dgm:t>
        <a:bodyPr/>
        <a:lstStyle/>
        <a:p>
          <a:endParaRPr lang="en-US"/>
        </a:p>
      </dgm:t>
    </dgm:pt>
    <dgm:pt modelId="{0B766CA5-47CB-A841-A905-4AD952219B15}" type="sibTrans" cxnId="{CF707B77-3238-2446-82F0-C9C0F3918F79}">
      <dgm:prSet/>
      <dgm:spPr/>
      <dgm:t>
        <a:bodyPr/>
        <a:lstStyle/>
        <a:p>
          <a:endParaRPr lang="en-US"/>
        </a:p>
      </dgm:t>
    </dgm:pt>
    <dgm:pt modelId="{707E47A2-7141-2A4D-9BFF-7B136AF98D76}">
      <dgm:prSet custT="1"/>
      <dgm:spPr>
        <a:solidFill>
          <a:srgbClr val="A97B47"/>
        </a:solidFill>
      </dgm:spPr>
      <dgm:t>
        <a:bodyPr/>
        <a:lstStyle/>
        <a:p>
          <a:pPr algn="ctr"/>
          <a:r>
            <a:rPr lang="en-US" sz="1100" dirty="0">
              <a:solidFill>
                <a:schemeClr val="bg1"/>
              </a:solidFill>
            </a:rPr>
            <a:t>Independent             Labs</a:t>
          </a:r>
          <a:r>
            <a:rPr lang="en-US" sz="900" dirty="0">
              <a:solidFill>
                <a:schemeClr val="tx1"/>
              </a:solidFill>
            </a:rPr>
            <a:t>	</a:t>
          </a:r>
        </a:p>
      </dgm:t>
    </dgm:pt>
    <dgm:pt modelId="{36FB9907-031F-1C4D-89D0-81E6C978C83B}" type="parTrans" cxnId="{38C6255C-9322-E240-8E43-863E76F795F9}">
      <dgm:prSet/>
      <dgm:spPr>
        <a:ln>
          <a:solidFill>
            <a:srgbClr val="A97B47"/>
          </a:solidFill>
        </a:ln>
      </dgm:spPr>
      <dgm:t>
        <a:bodyPr/>
        <a:lstStyle/>
        <a:p>
          <a:endParaRPr lang="en-US"/>
        </a:p>
      </dgm:t>
    </dgm:pt>
    <dgm:pt modelId="{A34DF4F2-317D-6143-ADF0-F1ECA9FFCFBF}" type="sibTrans" cxnId="{38C6255C-9322-E240-8E43-863E76F795F9}">
      <dgm:prSet/>
      <dgm:spPr/>
      <dgm:t>
        <a:bodyPr/>
        <a:lstStyle/>
        <a:p>
          <a:endParaRPr lang="en-US"/>
        </a:p>
      </dgm:t>
    </dgm:pt>
    <dgm:pt modelId="{C8D2036E-5C27-B24B-899B-FC7EF0884A93}">
      <dgm:prSet custT="1"/>
      <dgm:spPr>
        <a:solidFill>
          <a:srgbClr val="A97B47"/>
        </a:solidFill>
      </dgm:spPr>
      <dgm:t>
        <a:bodyPr/>
        <a:lstStyle/>
        <a:p>
          <a:r>
            <a:rPr lang="en-US" sz="1100" dirty="0">
              <a:solidFill>
                <a:schemeClr val="bg1"/>
              </a:solidFill>
            </a:rPr>
            <a:t>NACD</a:t>
          </a:r>
        </a:p>
      </dgm:t>
    </dgm:pt>
    <dgm:pt modelId="{57251176-DC87-3143-8CF2-7D46EAB57B7B}" type="parTrans" cxnId="{AC98BEB0-409E-F949-9746-7C8F0A221479}">
      <dgm:prSet/>
      <dgm:spPr>
        <a:ln>
          <a:solidFill>
            <a:srgbClr val="A97B47"/>
          </a:solidFill>
        </a:ln>
      </dgm:spPr>
      <dgm:t>
        <a:bodyPr/>
        <a:lstStyle/>
        <a:p>
          <a:endParaRPr lang="en-US"/>
        </a:p>
      </dgm:t>
    </dgm:pt>
    <dgm:pt modelId="{88510C0D-CC65-9642-A8D3-08D09F0C0D26}" type="sibTrans" cxnId="{AC98BEB0-409E-F949-9746-7C8F0A221479}">
      <dgm:prSet/>
      <dgm:spPr/>
      <dgm:t>
        <a:bodyPr/>
        <a:lstStyle/>
        <a:p>
          <a:endParaRPr lang="en-US"/>
        </a:p>
      </dgm:t>
    </dgm:pt>
    <dgm:pt modelId="{41912874-7678-A849-8F63-75D6D659B8D4}">
      <dgm:prSet custT="1"/>
      <dgm:spPr>
        <a:solidFill>
          <a:srgbClr val="A97B47"/>
        </a:solidFill>
      </dgm:spPr>
      <dgm:t>
        <a:bodyPr/>
        <a:lstStyle/>
        <a:p>
          <a:r>
            <a:rPr lang="en-US" sz="1100" dirty="0">
              <a:solidFill>
                <a:schemeClr val="bg1"/>
              </a:solidFill>
            </a:rPr>
            <a:t>Business/</a:t>
          </a:r>
        </a:p>
        <a:p>
          <a:r>
            <a:rPr lang="en-US" sz="1100" dirty="0">
              <a:solidFill>
                <a:schemeClr val="bg1"/>
              </a:solidFill>
            </a:rPr>
            <a:t>Finance</a:t>
          </a:r>
        </a:p>
      </dgm:t>
    </dgm:pt>
    <dgm:pt modelId="{2F2F1100-9EDC-224E-A6F8-8F94E6A25DC6}" type="parTrans" cxnId="{1E388D49-766A-424F-AED1-E4D857CA3B6F}">
      <dgm:prSet/>
      <dgm:spPr>
        <a:ln>
          <a:solidFill>
            <a:srgbClr val="A97B47"/>
          </a:solidFill>
        </a:ln>
      </dgm:spPr>
      <dgm:t>
        <a:bodyPr/>
        <a:lstStyle/>
        <a:p>
          <a:endParaRPr lang="en-US"/>
        </a:p>
      </dgm:t>
    </dgm:pt>
    <dgm:pt modelId="{D083F77B-BC6F-9948-B730-D6F95A166A69}" type="sibTrans" cxnId="{1E388D49-766A-424F-AED1-E4D857CA3B6F}">
      <dgm:prSet/>
      <dgm:spPr/>
      <dgm:t>
        <a:bodyPr/>
        <a:lstStyle/>
        <a:p>
          <a:endParaRPr lang="en-US"/>
        </a:p>
      </dgm:t>
    </dgm:pt>
    <dgm:pt modelId="{A184096F-7462-564E-B1A7-56C15E7CF609}">
      <dgm:prSet phldrT="[Text]" custT="1"/>
      <dgm:spPr>
        <a:solidFill>
          <a:srgbClr val="A97B47"/>
        </a:solidFill>
      </dgm:spPr>
      <dgm:t>
        <a:bodyPr/>
        <a:lstStyle/>
        <a:p>
          <a:pPr algn="ctr"/>
          <a:r>
            <a:rPr lang="en-US" sz="1100" dirty="0">
              <a:solidFill>
                <a:schemeClr val="bg1"/>
              </a:solidFill>
            </a:rPr>
            <a:t>President/CEO</a:t>
          </a:r>
        </a:p>
        <a:p>
          <a:pPr algn="l"/>
          <a:r>
            <a:rPr lang="en-US" sz="900" dirty="0">
              <a:solidFill>
                <a:schemeClr val="tx1"/>
              </a:solidFill>
            </a:rPr>
            <a:t> </a:t>
          </a:r>
        </a:p>
      </dgm:t>
    </dgm:pt>
    <dgm:pt modelId="{F48DFCD1-637E-C745-AFED-1C5D581A0475}" type="sibTrans" cxnId="{C640AF01-CA98-C044-9216-C9FB1C796134}">
      <dgm:prSet/>
      <dgm:spPr/>
      <dgm:t>
        <a:bodyPr/>
        <a:lstStyle/>
        <a:p>
          <a:endParaRPr lang="en-US"/>
        </a:p>
      </dgm:t>
    </dgm:pt>
    <dgm:pt modelId="{5BBCD9F2-0243-6D47-98C9-95741D7CF39C}" type="parTrans" cxnId="{C640AF01-CA98-C044-9216-C9FB1C796134}">
      <dgm:prSet/>
      <dgm:spPr>
        <a:ln>
          <a:solidFill>
            <a:srgbClr val="A97B47"/>
          </a:solidFill>
        </a:ln>
      </dgm:spPr>
      <dgm:t>
        <a:bodyPr/>
        <a:lstStyle/>
        <a:p>
          <a:endParaRPr lang="en-US"/>
        </a:p>
      </dgm:t>
    </dgm:pt>
    <dgm:pt modelId="{91FEE622-97A5-4AAF-AD17-A6051E42BED3}">
      <dgm:prSet custT="1"/>
      <dgm:spPr>
        <a:solidFill>
          <a:srgbClr val="A97B47"/>
        </a:solidFill>
      </dgm:spPr>
      <dgm:t>
        <a:bodyPr/>
        <a:lstStyle/>
        <a:p>
          <a:r>
            <a:rPr lang="en-US" sz="1100" dirty="0">
              <a:solidFill>
                <a:schemeClr val="bg1"/>
              </a:solidFill>
            </a:rPr>
            <a:t>Rodale</a:t>
          </a:r>
        </a:p>
      </dgm:t>
    </dgm:pt>
    <dgm:pt modelId="{24E87A7C-6400-419A-9F18-135AC0EE4529}" type="parTrans" cxnId="{BD20566E-D136-40DA-9354-26EC3F8AABA2}">
      <dgm:prSet/>
      <dgm:spPr>
        <a:ln>
          <a:solidFill>
            <a:srgbClr val="BE8011"/>
          </a:solidFill>
        </a:ln>
      </dgm:spPr>
      <dgm:t>
        <a:bodyPr/>
        <a:lstStyle/>
        <a:p>
          <a:endParaRPr lang="en-US"/>
        </a:p>
      </dgm:t>
    </dgm:pt>
    <dgm:pt modelId="{ECAA8113-4542-4EAB-8D98-34F3E55C82D9}" type="sibTrans" cxnId="{BD20566E-D136-40DA-9354-26EC3F8AABA2}">
      <dgm:prSet/>
      <dgm:spPr/>
      <dgm:t>
        <a:bodyPr/>
        <a:lstStyle/>
        <a:p>
          <a:endParaRPr lang="en-US"/>
        </a:p>
      </dgm:t>
    </dgm:pt>
    <dgm:pt modelId="{0604F406-28D6-487A-AC4D-2370781760F3}">
      <dgm:prSet custT="1"/>
      <dgm:spPr>
        <a:solidFill>
          <a:srgbClr val="A97B47"/>
        </a:solidFill>
      </dgm:spPr>
      <dgm:t>
        <a:bodyPr/>
        <a:lstStyle/>
        <a:p>
          <a:r>
            <a:rPr lang="en-US" sz="1100" dirty="0">
              <a:solidFill>
                <a:schemeClr val="bg1"/>
              </a:solidFill>
            </a:rPr>
            <a:t>SWCS</a:t>
          </a:r>
        </a:p>
      </dgm:t>
    </dgm:pt>
    <dgm:pt modelId="{0ED530C1-5B52-4B69-AF99-96D98E6A39CF}" type="parTrans" cxnId="{3FF5D258-5838-4D9B-A55B-04D59C294125}">
      <dgm:prSet/>
      <dgm:spPr>
        <a:ln>
          <a:solidFill>
            <a:srgbClr val="BE8011"/>
          </a:solidFill>
        </a:ln>
      </dgm:spPr>
      <dgm:t>
        <a:bodyPr/>
        <a:lstStyle/>
        <a:p>
          <a:endParaRPr lang="en-US"/>
        </a:p>
      </dgm:t>
    </dgm:pt>
    <dgm:pt modelId="{C7D1E4BA-8627-434F-8F79-F0B86C554F19}" type="sibTrans" cxnId="{3FF5D258-5838-4D9B-A55B-04D59C294125}">
      <dgm:prSet/>
      <dgm:spPr/>
      <dgm:t>
        <a:bodyPr/>
        <a:lstStyle/>
        <a:p>
          <a:endParaRPr lang="en-US"/>
        </a:p>
      </dgm:t>
    </dgm:pt>
    <dgm:pt modelId="{286B1ECF-AA99-4F68-83DD-ACE724FA83AC}">
      <dgm:prSet custT="1"/>
      <dgm:spPr>
        <a:solidFill>
          <a:srgbClr val="A97B47"/>
        </a:solidFill>
      </dgm:spPr>
      <dgm:t>
        <a:bodyPr/>
        <a:lstStyle/>
        <a:p>
          <a:r>
            <a:rPr lang="en-US" sz="1100" dirty="0">
              <a:solidFill>
                <a:schemeClr val="bg1"/>
              </a:solidFill>
            </a:rPr>
            <a:t>Soil Science</a:t>
          </a:r>
        </a:p>
      </dgm:t>
    </dgm:pt>
    <dgm:pt modelId="{C3615838-5B7F-40B6-A426-BCB699E085AD}" type="parTrans" cxnId="{3AEA552B-EA32-46CC-9C04-377D6A71402E}">
      <dgm:prSet/>
      <dgm:spPr>
        <a:ln>
          <a:solidFill>
            <a:srgbClr val="BE8011"/>
          </a:solidFill>
        </a:ln>
      </dgm:spPr>
      <dgm:t>
        <a:bodyPr/>
        <a:lstStyle/>
        <a:p>
          <a:endParaRPr lang="en-US"/>
        </a:p>
      </dgm:t>
    </dgm:pt>
    <dgm:pt modelId="{E2579088-B2FA-41D5-8BFC-D49010DD049D}" type="sibTrans" cxnId="{3AEA552B-EA32-46CC-9C04-377D6A71402E}">
      <dgm:prSet/>
      <dgm:spPr/>
      <dgm:t>
        <a:bodyPr/>
        <a:lstStyle/>
        <a:p>
          <a:endParaRPr lang="en-US"/>
        </a:p>
      </dgm:t>
    </dgm:pt>
    <dgm:pt modelId="{CF3C9A2E-1DE9-8049-8A7C-36B9D5A6E57A}" type="pres">
      <dgm:prSet presAssocID="{62419459-C49F-714A-B0B4-0A1A92486AD3}" presName="hierChild1" presStyleCnt="0">
        <dgm:presLayoutVars>
          <dgm:orgChart val="1"/>
          <dgm:chPref val="1"/>
          <dgm:dir/>
          <dgm:animOne val="branch"/>
          <dgm:animLvl val="lvl"/>
          <dgm:resizeHandles/>
        </dgm:presLayoutVars>
      </dgm:prSet>
      <dgm:spPr/>
    </dgm:pt>
    <dgm:pt modelId="{76E411CD-9C9A-4844-829A-540E1DFEEE9F}" type="pres">
      <dgm:prSet presAssocID="{529D642D-E4AA-A349-B10D-F6105DFEB47C}" presName="hierRoot1" presStyleCnt="0">
        <dgm:presLayoutVars>
          <dgm:hierBranch val="init"/>
        </dgm:presLayoutVars>
      </dgm:prSet>
      <dgm:spPr/>
    </dgm:pt>
    <dgm:pt modelId="{DF86E242-9CE6-4F4C-B1D6-99E1D0ABFC4D}" type="pres">
      <dgm:prSet presAssocID="{529D642D-E4AA-A349-B10D-F6105DFEB47C}" presName="rootComposite1" presStyleCnt="0"/>
      <dgm:spPr/>
    </dgm:pt>
    <dgm:pt modelId="{E8371B85-2565-614B-ABBA-044028E50751}" type="pres">
      <dgm:prSet presAssocID="{529D642D-E4AA-A349-B10D-F6105DFEB47C}" presName="rootText1" presStyleLbl="node0" presStyleIdx="0" presStyleCnt="1" custLinFactNeighborX="12500" custLinFactNeighborY="-24218">
        <dgm:presLayoutVars>
          <dgm:chPref val="3"/>
        </dgm:presLayoutVars>
      </dgm:prSet>
      <dgm:spPr/>
    </dgm:pt>
    <dgm:pt modelId="{994C89AD-153B-9749-9568-B7B626E50C76}" type="pres">
      <dgm:prSet presAssocID="{529D642D-E4AA-A349-B10D-F6105DFEB47C}" presName="rootConnector1" presStyleLbl="node1" presStyleIdx="0" presStyleCnt="0"/>
      <dgm:spPr/>
    </dgm:pt>
    <dgm:pt modelId="{F25622FA-F5F1-3040-A642-DE3F916C49AB}" type="pres">
      <dgm:prSet presAssocID="{529D642D-E4AA-A349-B10D-F6105DFEB47C}" presName="hierChild2" presStyleCnt="0"/>
      <dgm:spPr/>
    </dgm:pt>
    <dgm:pt modelId="{D467F9CD-AE3A-CB46-9B7C-52A7E88255CF}" type="pres">
      <dgm:prSet presAssocID="{5BBCD9F2-0243-6D47-98C9-95741D7CF39C}" presName="Name37" presStyleLbl="parChTrans1D2" presStyleIdx="0" presStyleCnt="6"/>
      <dgm:spPr/>
    </dgm:pt>
    <dgm:pt modelId="{EE5F74BF-64D7-D444-BE6D-5E5D2E23931D}" type="pres">
      <dgm:prSet presAssocID="{A184096F-7462-564E-B1A7-56C15E7CF609}" presName="hierRoot2" presStyleCnt="0">
        <dgm:presLayoutVars>
          <dgm:hierBranch val="init"/>
        </dgm:presLayoutVars>
      </dgm:prSet>
      <dgm:spPr/>
    </dgm:pt>
    <dgm:pt modelId="{C3D0A307-2C84-2049-93A2-76CEA82C638B}" type="pres">
      <dgm:prSet presAssocID="{A184096F-7462-564E-B1A7-56C15E7CF609}" presName="rootComposite" presStyleCnt="0"/>
      <dgm:spPr/>
    </dgm:pt>
    <dgm:pt modelId="{89705473-1645-184D-BCCA-D59769726DE4}" type="pres">
      <dgm:prSet presAssocID="{A184096F-7462-564E-B1A7-56C15E7CF609}" presName="rootText" presStyleLbl="node2" presStyleIdx="0" presStyleCnt="6" custLinFactNeighborX="-8766">
        <dgm:presLayoutVars>
          <dgm:chPref val="3"/>
        </dgm:presLayoutVars>
      </dgm:prSet>
      <dgm:spPr/>
    </dgm:pt>
    <dgm:pt modelId="{2BA66BF4-3D2D-5445-893C-4A12AA3E55D7}" type="pres">
      <dgm:prSet presAssocID="{A184096F-7462-564E-B1A7-56C15E7CF609}" presName="rootConnector" presStyleLbl="node2" presStyleIdx="0" presStyleCnt="6"/>
      <dgm:spPr/>
    </dgm:pt>
    <dgm:pt modelId="{BEFA5E25-7281-2C45-87B4-050BBE97441E}" type="pres">
      <dgm:prSet presAssocID="{A184096F-7462-564E-B1A7-56C15E7CF609}" presName="hierChild4" presStyleCnt="0"/>
      <dgm:spPr/>
    </dgm:pt>
    <dgm:pt modelId="{A6F4BAC7-E172-7A4F-BDF0-EB5D01E21D55}" type="pres">
      <dgm:prSet presAssocID="{A184096F-7462-564E-B1A7-56C15E7CF609}" presName="hierChild5" presStyleCnt="0"/>
      <dgm:spPr/>
    </dgm:pt>
    <dgm:pt modelId="{42709291-E927-D745-894A-D7A37B1217C0}" type="pres">
      <dgm:prSet presAssocID="{E4409500-BE66-BB4C-B8DD-9AAB72CD791B}" presName="Name37" presStyleLbl="parChTrans1D2" presStyleIdx="1" presStyleCnt="6"/>
      <dgm:spPr/>
    </dgm:pt>
    <dgm:pt modelId="{FEE11152-A222-714C-B24C-ADE2FBEE0551}" type="pres">
      <dgm:prSet presAssocID="{FC0946C4-BFD9-EF48-A7E5-5B20F58205D8}" presName="hierRoot2" presStyleCnt="0">
        <dgm:presLayoutVars>
          <dgm:hierBranch val="init"/>
        </dgm:presLayoutVars>
      </dgm:prSet>
      <dgm:spPr/>
    </dgm:pt>
    <dgm:pt modelId="{43FF721D-45F9-CF4B-80B5-898BE9E8D4A5}" type="pres">
      <dgm:prSet presAssocID="{FC0946C4-BFD9-EF48-A7E5-5B20F58205D8}" presName="rootComposite" presStyleCnt="0"/>
      <dgm:spPr/>
    </dgm:pt>
    <dgm:pt modelId="{39022FF7-F8AB-D94F-87C4-77FE710C9BB2}" type="pres">
      <dgm:prSet presAssocID="{FC0946C4-BFD9-EF48-A7E5-5B20F58205D8}" presName="rootText" presStyleLbl="node2" presStyleIdx="1" presStyleCnt="6">
        <dgm:presLayoutVars>
          <dgm:chPref val="3"/>
        </dgm:presLayoutVars>
      </dgm:prSet>
      <dgm:spPr/>
    </dgm:pt>
    <dgm:pt modelId="{2A905697-1AF0-C343-A37C-5560476F631F}" type="pres">
      <dgm:prSet presAssocID="{FC0946C4-BFD9-EF48-A7E5-5B20F58205D8}" presName="rootConnector" presStyleLbl="node2" presStyleIdx="1" presStyleCnt="6"/>
      <dgm:spPr/>
    </dgm:pt>
    <dgm:pt modelId="{FCAE72EE-CE29-C84E-858E-86A734479CF9}" type="pres">
      <dgm:prSet presAssocID="{FC0946C4-BFD9-EF48-A7E5-5B20F58205D8}" presName="hierChild4" presStyleCnt="0"/>
      <dgm:spPr/>
    </dgm:pt>
    <dgm:pt modelId="{51B1934C-8E72-8043-B4CE-90446AF26133}" type="pres">
      <dgm:prSet presAssocID="{083D81B8-D91B-614E-8363-60CEC91C98D2}" presName="Name37" presStyleLbl="parChTrans1D3" presStyleIdx="0" presStyleCnt="13"/>
      <dgm:spPr/>
    </dgm:pt>
    <dgm:pt modelId="{C80EAE52-5751-5E44-AFA7-06A475425178}" type="pres">
      <dgm:prSet presAssocID="{409B22ED-3053-294B-89A5-D84F09BC8370}" presName="hierRoot2" presStyleCnt="0">
        <dgm:presLayoutVars>
          <dgm:hierBranch val="init"/>
        </dgm:presLayoutVars>
      </dgm:prSet>
      <dgm:spPr/>
    </dgm:pt>
    <dgm:pt modelId="{6376FF37-129B-7D41-B252-34E7C8FB67DD}" type="pres">
      <dgm:prSet presAssocID="{409B22ED-3053-294B-89A5-D84F09BC8370}" presName="rootComposite" presStyleCnt="0"/>
      <dgm:spPr/>
    </dgm:pt>
    <dgm:pt modelId="{5E7245F4-CB17-524F-9AD7-DC334D172058}" type="pres">
      <dgm:prSet presAssocID="{409B22ED-3053-294B-89A5-D84F09BC8370}" presName="rootText" presStyleLbl="node3" presStyleIdx="0" presStyleCnt="13">
        <dgm:presLayoutVars>
          <dgm:chPref val="3"/>
        </dgm:presLayoutVars>
      </dgm:prSet>
      <dgm:spPr/>
    </dgm:pt>
    <dgm:pt modelId="{35EBBCA7-1A10-4242-BF0A-C9B8E09969FB}" type="pres">
      <dgm:prSet presAssocID="{409B22ED-3053-294B-89A5-D84F09BC8370}" presName="rootConnector" presStyleLbl="node3" presStyleIdx="0" presStyleCnt="13"/>
      <dgm:spPr/>
    </dgm:pt>
    <dgm:pt modelId="{77ED8897-5B27-6B43-91D0-AAD0D7A5D5D0}" type="pres">
      <dgm:prSet presAssocID="{409B22ED-3053-294B-89A5-D84F09BC8370}" presName="hierChild4" presStyleCnt="0"/>
      <dgm:spPr/>
    </dgm:pt>
    <dgm:pt modelId="{2D31C3FA-76A8-A746-8813-52CE12EFDB59}" type="pres">
      <dgm:prSet presAssocID="{409B22ED-3053-294B-89A5-D84F09BC8370}" presName="hierChild5" presStyleCnt="0"/>
      <dgm:spPr/>
    </dgm:pt>
    <dgm:pt modelId="{5D934B4D-F105-6E42-8BAA-9EBE517F3402}" type="pres">
      <dgm:prSet presAssocID="{9F5D3795-82EF-AE4A-AC73-0AFC5CAF6F97}" presName="Name37" presStyleLbl="parChTrans1D3" presStyleIdx="1" presStyleCnt="13"/>
      <dgm:spPr/>
    </dgm:pt>
    <dgm:pt modelId="{D5F0695B-B335-AC43-8F72-D2B9009696D5}" type="pres">
      <dgm:prSet presAssocID="{D1847EAB-470C-324B-9CF2-0068813DD5C2}" presName="hierRoot2" presStyleCnt="0">
        <dgm:presLayoutVars>
          <dgm:hierBranch val="init"/>
        </dgm:presLayoutVars>
      </dgm:prSet>
      <dgm:spPr/>
    </dgm:pt>
    <dgm:pt modelId="{DB16CC0F-1BF3-8E4B-972B-928E07162C2A}" type="pres">
      <dgm:prSet presAssocID="{D1847EAB-470C-324B-9CF2-0068813DD5C2}" presName="rootComposite" presStyleCnt="0"/>
      <dgm:spPr/>
    </dgm:pt>
    <dgm:pt modelId="{A6D5C125-DE25-6643-BB2F-846362F35A23}" type="pres">
      <dgm:prSet presAssocID="{D1847EAB-470C-324B-9CF2-0068813DD5C2}" presName="rootText" presStyleLbl="node3" presStyleIdx="1" presStyleCnt="13">
        <dgm:presLayoutVars>
          <dgm:chPref val="3"/>
        </dgm:presLayoutVars>
      </dgm:prSet>
      <dgm:spPr/>
    </dgm:pt>
    <dgm:pt modelId="{BB12E919-4924-CA41-9669-717F8F4C92BA}" type="pres">
      <dgm:prSet presAssocID="{D1847EAB-470C-324B-9CF2-0068813DD5C2}" presName="rootConnector" presStyleLbl="node3" presStyleIdx="1" presStyleCnt="13"/>
      <dgm:spPr/>
    </dgm:pt>
    <dgm:pt modelId="{44493FE5-FDFB-0341-A1FF-51DB6E001FFD}" type="pres">
      <dgm:prSet presAssocID="{D1847EAB-470C-324B-9CF2-0068813DD5C2}" presName="hierChild4" presStyleCnt="0"/>
      <dgm:spPr/>
    </dgm:pt>
    <dgm:pt modelId="{1C97AA9C-C6CE-E14F-8188-44243A68AD01}" type="pres">
      <dgm:prSet presAssocID="{D1847EAB-470C-324B-9CF2-0068813DD5C2}" presName="hierChild5" presStyleCnt="0"/>
      <dgm:spPr/>
    </dgm:pt>
    <dgm:pt modelId="{83148B09-EAEE-E047-95E9-D3A9B75CE1DB}" type="pres">
      <dgm:prSet presAssocID="{FC0946C4-BFD9-EF48-A7E5-5B20F58205D8}" presName="hierChild5" presStyleCnt="0"/>
      <dgm:spPr/>
    </dgm:pt>
    <dgm:pt modelId="{E2908E40-4036-204E-8589-D8474004FE62}" type="pres">
      <dgm:prSet presAssocID="{9DC9E933-9AD7-5D47-B505-F464010B01BF}" presName="Name37" presStyleLbl="parChTrans1D2" presStyleIdx="2" presStyleCnt="6"/>
      <dgm:spPr/>
    </dgm:pt>
    <dgm:pt modelId="{82BD1F51-1B0B-3947-8F15-6389166EEF02}" type="pres">
      <dgm:prSet presAssocID="{E4E64D6C-9369-9049-BB2D-FB61AB602458}" presName="hierRoot2" presStyleCnt="0">
        <dgm:presLayoutVars>
          <dgm:hierBranch val="init"/>
        </dgm:presLayoutVars>
      </dgm:prSet>
      <dgm:spPr/>
    </dgm:pt>
    <dgm:pt modelId="{C1886EEA-A77E-F14D-8744-1F9D01BAE40E}" type="pres">
      <dgm:prSet presAssocID="{E4E64D6C-9369-9049-BB2D-FB61AB602458}" presName="rootComposite" presStyleCnt="0"/>
      <dgm:spPr/>
    </dgm:pt>
    <dgm:pt modelId="{318A0456-1D7F-EC49-9FD7-455023C0998C}" type="pres">
      <dgm:prSet presAssocID="{E4E64D6C-9369-9049-BB2D-FB61AB602458}" presName="rootText" presStyleLbl="node2" presStyleIdx="2" presStyleCnt="6">
        <dgm:presLayoutVars>
          <dgm:chPref val="3"/>
        </dgm:presLayoutVars>
      </dgm:prSet>
      <dgm:spPr/>
    </dgm:pt>
    <dgm:pt modelId="{C96E9540-B750-CD42-A43A-2E7235DDC01C}" type="pres">
      <dgm:prSet presAssocID="{E4E64D6C-9369-9049-BB2D-FB61AB602458}" presName="rootConnector" presStyleLbl="node2" presStyleIdx="2" presStyleCnt="6"/>
      <dgm:spPr/>
    </dgm:pt>
    <dgm:pt modelId="{B9D68492-0FF6-C941-9709-586E4EC13DCB}" type="pres">
      <dgm:prSet presAssocID="{E4E64D6C-9369-9049-BB2D-FB61AB602458}" presName="hierChild4" presStyleCnt="0"/>
      <dgm:spPr/>
    </dgm:pt>
    <dgm:pt modelId="{527429C7-AC70-0D47-BE49-9F298D925186}" type="pres">
      <dgm:prSet presAssocID="{E4E64D6C-9369-9049-BB2D-FB61AB602458}" presName="hierChild5" presStyleCnt="0"/>
      <dgm:spPr/>
    </dgm:pt>
    <dgm:pt modelId="{AB705D1F-C49C-0142-B1CA-2D48E8BDD90F}" type="pres">
      <dgm:prSet presAssocID="{9B581419-A5A6-C84B-B0A4-E6180113A1E5}" presName="Name37" presStyleLbl="parChTrans1D2" presStyleIdx="3" presStyleCnt="6"/>
      <dgm:spPr/>
    </dgm:pt>
    <dgm:pt modelId="{6CFDC104-AA29-B948-8D72-C301469146A9}" type="pres">
      <dgm:prSet presAssocID="{E3F6A0CB-8826-5543-89FD-D0B6A7724B2D}" presName="hierRoot2" presStyleCnt="0">
        <dgm:presLayoutVars>
          <dgm:hierBranch val="init"/>
        </dgm:presLayoutVars>
      </dgm:prSet>
      <dgm:spPr/>
    </dgm:pt>
    <dgm:pt modelId="{5F14C30A-0F98-E642-AC7F-88A556B08062}" type="pres">
      <dgm:prSet presAssocID="{E3F6A0CB-8826-5543-89FD-D0B6A7724B2D}" presName="rootComposite" presStyleCnt="0"/>
      <dgm:spPr/>
    </dgm:pt>
    <dgm:pt modelId="{B9A57CA3-2CAA-F649-897C-BCACA7020132}" type="pres">
      <dgm:prSet presAssocID="{E3F6A0CB-8826-5543-89FD-D0B6A7724B2D}" presName="rootText" presStyleLbl="node2" presStyleIdx="3" presStyleCnt="6">
        <dgm:presLayoutVars>
          <dgm:chPref val="3"/>
        </dgm:presLayoutVars>
      </dgm:prSet>
      <dgm:spPr/>
    </dgm:pt>
    <dgm:pt modelId="{A50374C8-7EE9-DB40-AF8E-FCCC0B61B78C}" type="pres">
      <dgm:prSet presAssocID="{E3F6A0CB-8826-5543-89FD-D0B6A7724B2D}" presName="rootConnector" presStyleLbl="node2" presStyleIdx="3" presStyleCnt="6"/>
      <dgm:spPr/>
    </dgm:pt>
    <dgm:pt modelId="{E41C3648-D589-1947-B133-7ED775D711D4}" type="pres">
      <dgm:prSet presAssocID="{E3F6A0CB-8826-5543-89FD-D0B6A7724B2D}" presName="hierChild4" presStyleCnt="0"/>
      <dgm:spPr/>
    </dgm:pt>
    <dgm:pt modelId="{5AA3A081-2D00-44F1-8942-8E3407D2FDC6}" type="pres">
      <dgm:prSet presAssocID="{0ED530C1-5B52-4B69-AF99-96D98E6A39CF}" presName="Name37" presStyleLbl="parChTrans1D3" presStyleIdx="2" presStyleCnt="13"/>
      <dgm:spPr/>
    </dgm:pt>
    <dgm:pt modelId="{AD68E21F-AE1C-40E5-9F4A-2A5C999D3D33}" type="pres">
      <dgm:prSet presAssocID="{0604F406-28D6-487A-AC4D-2370781760F3}" presName="hierRoot2" presStyleCnt="0">
        <dgm:presLayoutVars>
          <dgm:hierBranch val="init"/>
        </dgm:presLayoutVars>
      </dgm:prSet>
      <dgm:spPr/>
    </dgm:pt>
    <dgm:pt modelId="{2615A394-2C02-4049-B46E-9E8C255D1B04}" type="pres">
      <dgm:prSet presAssocID="{0604F406-28D6-487A-AC4D-2370781760F3}" presName="rootComposite" presStyleCnt="0"/>
      <dgm:spPr/>
    </dgm:pt>
    <dgm:pt modelId="{C468D966-BE92-4344-839D-A66B011087B7}" type="pres">
      <dgm:prSet presAssocID="{0604F406-28D6-487A-AC4D-2370781760F3}" presName="rootText" presStyleLbl="node3" presStyleIdx="2" presStyleCnt="13">
        <dgm:presLayoutVars>
          <dgm:chPref val="3"/>
        </dgm:presLayoutVars>
      </dgm:prSet>
      <dgm:spPr/>
    </dgm:pt>
    <dgm:pt modelId="{40094D93-9B56-472C-AEE1-CD36BEC25AC4}" type="pres">
      <dgm:prSet presAssocID="{0604F406-28D6-487A-AC4D-2370781760F3}" presName="rootConnector" presStyleLbl="node3" presStyleIdx="2" presStyleCnt="13"/>
      <dgm:spPr/>
    </dgm:pt>
    <dgm:pt modelId="{AEEE8A3C-2FD3-4883-AC0C-F7CFF5945061}" type="pres">
      <dgm:prSet presAssocID="{0604F406-28D6-487A-AC4D-2370781760F3}" presName="hierChild4" presStyleCnt="0"/>
      <dgm:spPr/>
    </dgm:pt>
    <dgm:pt modelId="{BE6386D4-1357-464A-A21B-8C2E42BA69ED}" type="pres">
      <dgm:prSet presAssocID="{0604F406-28D6-487A-AC4D-2370781760F3}" presName="hierChild5" presStyleCnt="0"/>
      <dgm:spPr/>
    </dgm:pt>
    <dgm:pt modelId="{1AAE189C-39EE-4217-8A6D-3625294A89C9}" type="pres">
      <dgm:prSet presAssocID="{C3615838-5B7F-40B6-A426-BCB699E085AD}" presName="Name37" presStyleLbl="parChTrans1D3" presStyleIdx="3" presStyleCnt="13"/>
      <dgm:spPr/>
    </dgm:pt>
    <dgm:pt modelId="{5C8D5F11-8DC7-4030-8296-EEB9EF5702DC}" type="pres">
      <dgm:prSet presAssocID="{286B1ECF-AA99-4F68-83DD-ACE724FA83AC}" presName="hierRoot2" presStyleCnt="0">
        <dgm:presLayoutVars>
          <dgm:hierBranch val="init"/>
        </dgm:presLayoutVars>
      </dgm:prSet>
      <dgm:spPr/>
    </dgm:pt>
    <dgm:pt modelId="{C3DF09D1-4E01-4C9E-B886-8EAC932B6DAA}" type="pres">
      <dgm:prSet presAssocID="{286B1ECF-AA99-4F68-83DD-ACE724FA83AC}" presName="rootComposite" presStyleCnt="0"/>
      <dgm:spPr/>
    </dgm:pt>
    <dgm:pt modelId="{35788A52-609C-4FB9-A9D3-EF8B5177657F}" type="pres">
      <dgm:prSet presAssocID="{286B1ECF-AA99-4F68-83DD-ACE724FA83AC}" presName="rootText" presStyleLbl="node3" presStyleIdx="3" presStyleCnt="13">
        <dgm:presLayoutVars>
          <dgm:chPref val="3"/>
        </dgm:presLayoutVars>
      </dgm:prSet>
      <dgm:spPr/>
    </dgm:pt>
    <dgm:pt modelId="{FDF36A26-8DC2-48E1-BBFC-AE0E63FC88A6}" type="pres">
      <dgm:prSet presAssocID="{286B1ECF-AA99-4F68-83DD-ACE724FA83AC}" presName="rootConnector" presStyleLbl="node3" presStyleIdx="3" presStyleCnt="13"/>
      <dgm:spPr/>
    </dgm:pt>
    <dgm:pt modelId="{3532E8DE-07B9-4035-9F15-20E6942FD9C9}" type="pres">
      <dgm:prSet presAssocID="{286B1ECF-AA99-4F68-83DD-ACE724FA83AC}" presName="hierChild4" presStyleCnt="0"/>
      <dgm:spPr/>
    </dgm:pt>
    <dgm:pt modelId="{915030D4-9A55-4C4F-B281-AFC42E176CA9}" type="pres">
      <dgm:prSet presAssocID="{286B1ECF-AA99-4F68-83DD-ACE724FA83AC}" presName="hierChild5" presStyleCnt="0"/>
      <dgm:spPr/>
    </dgm:pt>
    <dgm:pt modelId="{28CBC284-D03A-224D-87D1-081218D0BBB1}" type="pres">
      <dgm:prSet presAssocID="{E3F6A0CB-8826-5543-89FD-D0B6A7724B2D}" presName="hierChild5" presStyleCnt="0"/>
      <dgm:spPr/>
    </dgm:pt>
    <dgm:pt modelId="{B67CEB6D-9D1A-9D4A-BA0F-0C3931D3F41D}" type="pres">
      <dgm:prSet presAssocID="{23ADE3BB-15B1-674B-A070-223BA864F77F}" presName="Name37" presStyleLbl="parChTrans1D2" presStyleIdx="4" presStyleCnt="6"/>
      <dgm:spPr/>
    </dgm:pt>
    <dgm:pt modelId="{58C668D4-EF19-4240-8ED7-3E7121C9C358}" type="pres">
      <dgm:prSet presAssocID="{5C59A620-7557-5D42-98DD-7B7A46246F98}" presName="hierRoot2" presStyleCnt="0">
        <dgm:presLayoutVars>
          <dgm:hierBranch val="init"/>
        </dgm:presLayoutVars>
      </dgm:prSet>
      <dgm:spPr/>
    </dgm:pt>
    <dgm:pt modelId="{9AA91F8D-2E10-D341-B8C8-E78028BFE98B}" type="pres">
      <dgm:prSet presAssocID="{5C59A620-7557-5D42-98DD-7B7A46246F98}" presName="rootComposite" presStyleCnt="0"/>
      <dgm:spPr/>
    </dgm:pt>
    <dgm:pt modelId="{4C016417-63A4-0449-BBF8-4FEACF4D085F}" type="pres">
      <dgm:prSet presAssocID="{5C59A620-7557-5D42-98DD-7B7A46246F98}" presName="rootText" presStyleLbl="node2" presStyleIdx="4" presStyleCnt="6">
        <dgm:presLayoutVars>
          <dgm:chPref val="3"/>
        </dgm:presLayoutVars>
      </dgm:prSet>
      <dgm:spPr/>
    </dgm:pt>
    <dgm:pt modelId="{EF6C107A-9671-5943-9B8D-8D2DF3E498EE}" type="pres">
      <dgm:prSet presAssocID="{5C59A620-7557-5D42-98DD-7B7A46246F98}" presName="rootConnector" presStyleLbl="node2" presStyleIdx="4" presStyleCnt="6"/>
      <dgm:spPr/>
    </dgm:pt>
    <dgm:pt modelId="{77E0E60F-B363-9D40-959E-09C3638214F4}" type="pres">
      <dgm:prSet presAssocID="{5C59A620-7557-5D42-98DD-7B7A46246F98}" presName="hierChild4" presStyleCnt="0"/>
      <dgm:spPr/>
    </dgm:pt>
    <dgm:pt modelId="{26D2E30A-E594-F24C-9002-EB8903117219}" type="pres">
      <dgm:prSet presAssocID="{79FEFAE3-2735-DF49-888D-780BC1CA074B}" presName="Name37" presStyleLbl="parChTrans1D3" presStyleIdx="4" presStyleCnt="13"/>
      <dgm:spPr/>
    </dgm:pt>
    <dgm:pt modelId="{43B28AFA-1E0C-534F-A925-A64EA11595D5}" type="pres">
      <dgm:prSet presAssocID="{93DD2903-E656-0E4C-A6C2-202D1139F75D}" presName="hierRoot2" presStyleCnt="0">
        <dgm:presLayoutVars>
          <dgm:hierBranch val="init"/>
        </dgm:presLayoutVars>
      </dgm:prSet>
      <dgm:spPr/>
    </dgm:pt>
    <dgm:pt modelId="{8E91653F-86EA-F14F-A73D-F4DFD657EC9D}" type="pres">
      <dgm:prSet presAssocID="{93DD2903-E656-0E4C-A6C2-202D1139F75D}" presName="rootComposite" presStyleCnt="0"/>
      <dgm:spPr/>
    </dgm:pt>
    <dgm:pt modelId="{839ACAA9-6616-CB4B-AEAF-72DD1FF44436}" type="pres">
      <dgm:prSet presAssocID="{93DD2903-E656-0E4C-A6C2-202D1139F75D}" presName="rootText" presStyleLbl="node3" presStyleIdx="4" presStyleCnt="13">
        <dgm:presLayoutVars>
          <dgm:chPref val="3"/>
        </dgm:presLayoutVars>
      </dgm:prSet>
      <dgm:spPr/>
    </dgm:pt>
    <dgm:pt modelId="{5DE7E49C-AD62-3E41-8244-F83171B1DF9A}" type="pres">
      <dgm:prSet presAssocID="{93DD2903-E656-0E4C-A6C2-202D1139F75D}" presName="rootConnector" presStyleLbl="node3" presStyleIdx="4" presStyleCnt="13"/>
      <dgm:spPr/>
    </dgm:pt>
    <dgm:pt modelId="{AB07E0D0-91FA-8940-823A-57DC39BAA484}" type="pres">
      <dgm:prSet presAssocID="{93DD2903-E656-0E4C-A6C2-202D1139F75D}" presName="hierChild4" presStyleCnt="0"/>
      <dgm:spPr/>
    </dgm:pt>
    <dgm:pt modelId="{2E8E06E4-80D4-1448-B8A9-F8F675B1F3E5}" type="pres">
      <dgm:prSet presAssocID="{93DD2903-E656-0E4C-A6C2-202D1139F75D}" presName="hierChild5" presStyleCnt="0"/>
      <dgm:spPr/>
    </dgm:pt>
    <dgm:pt modelId="{1757F2C9-872C-6943-AA98-0731D90491F6}" type="pres">
      <dgm:prSet presAssocID="{0DF24DEE-170E-C542-B634-61A2281AECDE}" presName="Name37" presStyleLbl="parChTrans1D3" presStyleIdx="5" presStyleCnt="13"/>
      <dgm:spPr/>
    </dgm:pt>
    <dgm:pt modelId="{A510232D-FF20-974C-A018-45E0252574D8}" type="pres">
      <dgm:prSet presAssocID="{1F5AFF87-D4B8-EA45-BF94-D94872AEF3A2}" presName="hierRoot2" presStyleCnt="0">
        <dgm:presLayoutVars>
          <dgm:hierBranch val="init"/>
        </dgm:presLayoutVars>
      </dgm:prSet>
      <dgm:spPr/>
    </dgm:pt>
    <dgm:pt modelId="{6A893F9A-D58D-C040-BCF9-98EDDE8B673B}" type="pres">
      <dgm:prSet presAssocID="{1F5AFF87-D4B8-EA45-BF94-D94872AEF3A2}" presName="rootComposite" presStyleCnt="0"/>
      <dgm:spPr/>
    </dgm:pt>
    <dgm:pt modelId="{3420E5A9-E0D2-104D-8D15-4897DB78C0C2}" type="pres">
      <dgm:prSet presAssocID="{1F5AFF87-D4B8-EA45-BF94-D94872AEF3A2}" presName="rootText" presStyleLbl="node3" presStyleIdx="5" presStyleCnt="13">
        <dgm:presLayoutVars>
          <dgm:chPref val="3"/>
        </dgm:presLayoutVars>
      </dgm:prSet>
      <dgm:spPr/>
    </dgm:pt>
    <dgm:pt modelId="{0EB294AE-C05C-0E41-8C7F-B9CD11E897C5}" type="pres">
      <dgm:prSet presAssocID="{1F5AFF87-D4B8-EA45-BF94-D94872AEF3A2}" presName="rootConnector" presStyleLbl="node3" presStyleIdx="5" presStyleCnt="13"/>
      <dgm:spPr/>
    </dgm:pt>
    <dgm:pt modelId="{97A097C8-4CF7-7942-92F3-F8B759F19597}" type="pres">
      <dgm:prSet presAssocID="{1F5AFF87-D4B8-EA45-BF94-D94872AEF3A2}" presName="hierChild4" presStyleCnt="0"/>
      <dgm:spPr/>
    </dgm:pt>
    <dgm:pt modelId="{D1585738-3B00-5E4B-80CE-1491AF1A7FED}" type="pres">
      <dgm:prSet presAssocID="{1F5AFF87-D4B8-EA45-BF94-D94872AEF3A2}" presName="hierChild5" presStyleCnt="0"/>
      <dgm:spPr/>
    </dgm:pt>
    <dgm:pt modelId="{D64ADF37-DA0F-904F-96A1-A46053E720A0}" type="pres">
      <dgm:prSet presAssocID="{B3FE0BB7-5CC7-E545-A496-91C69E7115CD}" presName="Name37" presStyleLbl="parChTrans1D3" presStyleIdx="6" presStyleCnt="13"/>
      <dgm:spPr/>
    </dgm:pt>
    <dgm:pt modelId="{11799FF5-FE97-7F4E-B7F3-F41D37D50801}" type="pres">
      <dgm:prSet presAssocID="{5C186673-B6DF-F447-91BE-0E6D3BA6ECC5}" presName="hierRoot2" presStyleCnt="0">
        <dgm:presLayoutVars>
          <dgm:hierBranch val="init"/>
        </dgm:presLayoutVars>
      </dgm:prSet>
      <dgm:spPr/>
    </dgm:pt>
    <dgm:pt modelId="{BA20C412-7FC7-8D49-A95D-5E3BA03902A5}" type="pres">
      <dgm:prSet presAssocID="{5C186673-B6DF-F447-91BE-0E6D3BA6ECC5}" presName="rootComposite" presStyleCnt="0"/>
      <dgm:spPr/>
    </dgm:pt>
    <dgm:pt modelId="{C8D9C124-67F3-954E-B681-BCF3CF10C3C2}" type="pres">
      <dgm:prSet presAssocID="{5C186673-B6DF-F447-91BE-0E6D3BA6ECC5}" presName="rootText" presStyleLbl="node3" presStyleIdx="6" presStyleCnt="13">
        <dgm:presLayoutVars>
          <dgm:chPref val="3"/>
        </dgm:presLayoutVars>
      </dgm:prSet>
      <dgm:spPr/>
    </dgm:pt>
    <dgm:pt modelId="{5898C937-204C-9641-9280-72FF63173901}" type="pres">
      <dgm:prSet presAssocID="{5C186673-B6DF-F447-91BE-0E6D3BA6ECC5}" presName="rootConnector" presStyleLbl="node3" presStyleIdx="6" presStyleCnt="13"/>
      <dgm:spPr/>
    </dgm:pt>
    <dgm:pt modelId="{20DFB557-3802-1547-8AD4-83B1C92BE939}" type="pres">
      <dgm:prSet presAssocID="{5C186673-B6DF-F447-91BE-0E6D3BA6ECC5}" presName="hierChild4" presStyleCnt="0"/>
      <dgm:spPr/>
    </dgm:pt>
    <dgm:pt modelId="{3E0284D9-1B07-3346-98F3-5DDE8000B12C}" type="pres">
      <dgm:prSet presAssocID="{5C186673-B6DF-F447-91BE-0E6D3BA6ECC5}" presName="hierChild5" presStyleCnt="0"/>
      <dgm:spPr/>
    </dgm:pt>
    <dgm:pt modelId="{7FDF0524-D602-7A41-99DE-7513CC3175E6}" type="pres">
      <dgm:prSet presAssocID="{60E5BE71-E004-594F-8993-5EA2C3595FC2}" presName="Name37" presStyleLbl="parChTrans1D3" presStyleIdx="7" presStyleCnt="13"/>
      <dgm:spPr/>
    </dgm:pt>
    <dgm:pt modelId="{2A98CB31-3826-ED48-8547-6A30D8602F9C}" type="pres">
      <dgm:prSet presAssocID="{B6764A79-CCD2-094C-AE3A-C2957D922804}" presName="hierRoot2" presStyleCnt="0">
        <dgm:presLayoutVars>
          <dgm:hierBranch val="init"/>
        </dgm:presLayoutVars>
      </dgm:prSet>
      <dgm:spPr/>
    </dgm:pt>
    <dgm:pt modelId="{E8FEA719-72E4-DB41-83C3-3577B1C0C7E1}" type="pres">
      <dgm:prSet presAssocID="{B6764A79-CCD2-094C-AE3A-C2957D922804}" presName="rootComposite" presStyleCnt="0"/>
      <dgm:spPr/>
    </dgm:pt>
    <dgm:pt modelId="{28F5B4BF-24DF-BF42-BB98-16A99686E86A}" type="pres">
      <dgm:prSet presAssocID="{B6764A79-CCD2-094C-AE3A-C2957D922804}" presName="rootText" presStyleLbl="node3" presStyleIdx="7" presStyleCnt="13">
        <dgm:presLayoutVars>
          <dgm:chPref val="3"/>
        </dgm:presLayoutVars>
      </dgm:prSet>
      <dgm:spPr/>
    </dgm:pt>
    <dgm:pt modelId="{98F7D855-DE91-3B4C-BB97-0961BFDAE3C8}" type="pres">
      <dgm:prSet presAssocID="{B6764A79-CCD2-094C-AE3A-C2957D922804}" presName="rootConnector" presStyleLbl="node3" presStyleIdx="7" presStyleCnt="13"/>
      <dgm:spPr/>
    </dgm:pt>
    <dgm:pt modelId="{E6474084-960A-0548-B2CF-AE88EE1E5D47}" type="pres">
      <dgm:prSet presAssocID="{B6764A79-CCD2-094C-AE3A-C2957D922804}" presName="hierChild4" presStyleCnt="0"/>
      <dgm:spPr/>
    </dgm:pt>
    <dgm:pt modelId="{5B58C1F1-D98E-5B43-AEA9-51FAE771856B}" type="pres">
      <dgm:prSet presAssocID="{B6764A79-CCD2-094C-AE3A-C2957D922804}" presName="hierChild5" presStyleCnt="0"/>
      <dgm:spPr/>
    </dgm:pt>
    <dgm:pt modelId="{439A815D-22CA-4DAC-AC52-1C2AE3619B0A}" type="pres">
      <dgm:prSet presAssocID="{24E87A7C-6400-419A-9F18-135AC0EE4529}" presName="Name37" presStyleLbl="parChTrans1D3" presStyleIdx="8" presStyleCnt="13"/>
      <dgm:spPr/>
    </dgm:pt>
    <dgm:pt modelId="{22CD2F21-9717-4B10-B900-CEA44E32581B}" type="pres">
      <dgm:prSet presAssocID="{91FEE622-97A5-4AAF-AD17-A6051E42BED3}" presName="hierRoot2" presStyleCnt="0">
        <dgm:presLayoutVars>
          <dgm:hierBranch val="init"/>
        </dgm:presLayoutVars>
      </dgm:prSet>
      <dgm:spPr/>
    </dgm:pt>
    <dgm:pt modelId="{2E6B36DA-4120-45DD-9468-BAED0DB5EFD3}" type="pres">
      <dgm:prSet presAssocID="{91FEE622-97A5-4AAF-AD17-A6051E42BED3}" presName="rootComposite" presStyleCnt="0"/>
      <dgm:spPr/>
    </dgm:pt>
    <dgm:pt modelId="{DB5FB406-87E0-4168-B680-B250E88A1EB6}" type="pres">
      <dgm:prSet presAssocID="{91FEE622-97A5-4AAF-AD17-A6051E42BED3}" presName="rootText" presStyleLbl="node3" presStyleIdx="8" presStyleCnt="13">
        <dgm:presLayoutVars>
          <dgm:chPref val="3"/>
        </dgm:presLayoutVars>
      </dgm:prSet>
      <dgm:spPr/>
    </dgm:pt>
    <dgm:pt modelId="{0E696EB0-7BC7-4957-8428-BDAFFBF2D90F}" type="pres">
      <dgm:prSet presAssocID="{91FEE622-97A5-4AAF-AD17-A6051E42BED3}" presName="rootConnector" presStyleLbl="node3" presStyleIdx="8" presStyleCnt="13"/>
      <dgm:spPr/>
    </dgm:pt>
    <dgm:pt modelId="{9939C7F9-E279-4628-BC58-983F697FB681}" type="pres">
      <dgm:prSet presAssocID="{91FEE622-97A5-4AAF-AD17-A6051E42BED3}" presName="hierChild4" presStyleCnt="0"/>
      <dgm:spPr/>
    </dgm:pt>
    <dgm:pt modelId="{B341D52B-9020-4E04-AA15-C7C40CE1369C}" type="pres">
      <dgm:prSet presAssocID="{91FEE622-97A5-4AAF-AD17-A6051E42BED3}" presName="hierChild5" presStyleCnt="0"/>
      <dgm:spPr/>
    </dgm:pt>
    <dgm:pt modelId="{8801104C-5D34-4542-8928-D125F6B5ED5E}" type="pres">
      <dgm:prSet presAssocID="{5C59A620-7557-5D42-98DD-7B7A46246F98}" presName="hierChild5" presStyleCnt="0"/>
      <dgm:spPr/>
    </dgm:pt>
    <dgm:pt modelId="{030DF21F-9DF4-D547-85C6-EF8DDF83C3AB}" type="pres">
      <dgm:prSet presAssocID="{0B12A1A4-5968-7C46-AF82-FD10461EA445}" presName="Name37" presStyleLbl="parChTrans1D2" presStyleIdx="5" presStyleCnt="6"/>
      <dgm:spPr/>
    </dgm:pt>
    <dgm:pt modelId="{659348FE-92EB-E641-BA07-D7D08B4459E0}" type="pres">
      <dgm:prSet presAssocID="{DEA51DE9-37D6-A94F-A9AB-7458214175F5}" presName="hierRoot2" presStyleCnt="0">
        <dgm:presLayoutVars>
          <dgm:hierBranch val="init"/>
        </dgm:presLayoutVars>
      </dgm:prSet>
      <dgm:spPr/>
    </dgm:pt>
    <dgm:pt modelId="{ABA5638E-9B0D-B04B-804D-3A2DBD105DB1}" type="pres">
      <dgm:prSet presAssocID="{DEA51DE9-37D6-A94F-A9AB-7458214175F5}" presName="rootComposite" presStyleCnt="0"/>
      <dgm:spPr/>
    </dgm:pt>
    <dgm:pt modelId="{FF97A0B8-4443-BD47-962C-386122F340FC}" type="pres">
      <dgm:prSet presAssocID="{DEA51DE9-37D6-A94F-A9AB-7458214175F5}" presName="rootText" presStyleLbl="node2" presStyleIdx="5" presStyleCnt="6">
        <dgm:presLayoutVars>
          <dgm:chPref val="3"/>
        </dgm:presLayoutVars>
      </dgm:prSet>
      <dgm:spPr/>
    </dgm:pt>
    <dgm:pt modelId="{7F4C871C-B182-E844-A2A1-20033E93C6AE}" type="pres">
      <dgm:prSet presAssocID="{DEA51DE9-37D6-A94F-A9AB-7458214175F5}" presName="rootConnector" presStyleLbl="node2" presStyleIdx="5" presStyleCnt="6"/>
      <dgm:spPr/>
    </dgm:pt>
    <dgm:pt modelId="{F2BC7F0D-0F54-784C-B27F-0F5F4C71ABF9}" type="pres">
      <dgm:prSet presAssocID="{DEA51DE9-37D6-A94F-A9AB-7458214175F5}" presName="hierChild4" presStyleCnt="0"/>
      <dgm:spPr/>
    </dgm:pt>
    <dgm:pt modelId="{5D818329-62F3-C14C-A849-1CFCDE37587B}" type="pres">
      <dgm:prSet presAssocID="{707D2DFE-50D8-6742-A01D-C0C7A1A2ADA0}" presName="Name37" presStyleLbl="parChTrans1D3" presStyleIdx="9" presStyleCnt="13"/>
      <dgm:spPr/>
    </dgm:pt>
    <dgm:pt modelId="{98737730-8ED6-444E-8A23-2A9AAEE736EC}" type="pres">
      <dgm:prSet presAssocID="{DF99C5FC-83AC-A640-8333-CC6E7EF2154E}" presName="hierRoot2" presStyleCnt="0">
        <dgm:presLayoutVars>
          <dgm:hierBranch val="init"/>
        </dgm:presLayoutVars>
      </dgm:prSet>
      <dgm:spPr/>
    </dgm:pt>
    <dgm:pt modelId="{B54BB70F-0EAB-F247-87D9-EDB7E0B669DB}" type="pres">
      <dgm:prSet presAssocID="{DF99C5FC-83AC-A640-8333-CC6E7EF2154E}" presName="rootComposite" presStyleCnt="0"/>
      <dgm:spPr/>
    </dgm:pt>
    <dgm:pt modelId="{F4D95A64-C885-974F-8D4C-DDCB15C105BF}" type="pres">
      <dgm:prSet presAssocID="{DF99C5FC-83AC-A640-8333-CC6E7EF2154E}" presName="rootText" presStyleLbl="node3" presStyleIdx="9" presStyleCnt="13">
        <dgm:presLayoutVars>
          <dgm:chPref val="3"/>
        </dgm:presLayoutVars>
      </dgm:prSet>
      <dgm:spPr/>
    </dgm:pt>
    <dgm:pt modelId="{D2DAED71-3372-4849-9BD9-3045ED4CEA31}" type="pres">
      <dgm:prSet presAssocID="{DF99C5FC-83AC-A640-8333-CC6E7EF2154E}" presName="rootConnector" presStyleLbl="node3" presStyleIdx="9" presStyleCnt="13"/>
      <dgm:spPr/>
    </dgm:pt>
    <dgm:pt modelId="{9F5A5378-DD88-FB46-8B83-FBBEEA4A7434}" type="pres">
      <dgm:prSet presAssocID="{DF99C5FC-83AC-A640-8333-CC6E7EF2154E}" presName="hierChild4" presStyleCnt="0"/>
      <dgm:spPr/>
    </dgm:pt>
    <dgm:pt modelId="{6033FD94-FD09-6646-B6FB-D9D7AF8149D4}" type="pres">
      <dgm:prSet presAssocID="{DF99C5FC-83AC-A640-8333-CC6E7EF2154E}" presName="hierChild5" presStyleCnt="0"/>
      <dgm:spPr/>
    </dgm:pt>
    <dgm:pt modelId="{261F5F44-5735-7D4E-9047-43D45180CDC9}" type="pres">
      <dgm:prSet presAssocID="{36FB9907-031F-1C4D-89D0-81E6C978C83B}" presName="Name37" presStyleLbl="parChTrans1D3" presStyleIdx="10" presStyleCnt="13"/>
      <dgm:spPr/>
    </dgm:pt>
    <dgm:pt modelId="{34308424-7405-EC45-9CC0-E5CD35185127}" type="pres">
      <dgm:prSet presAssocID="{707E47A2-7141-2A4D-9BFF-7B136AF98D76}" presName="hierRoot2" presStyleCnt="0">
        <dgm:presLayoutVars>
          <dgm:hierBranch val="init"/>
        </dgm:presLayoutVars>
      </dgm:prSet>
      <dgm:spPr/>
    </dgm:pt>
    <dgm:pt modelId="{7558D874-486E-7A49-A52A-3048E860EFE1}" type="pres">
      <dgm:prSet presAssocID="{707E47A2-7141-2A4D-9BFF-7B136AF98D76}" presName="rootComposite" presStyleCnt="0"/>
      <dgm:spPr/>
    </dgm:pt>
    <dgm:pt modelId="{84865DE7-6CD3-E24A-80DA-0CE8BD62E0B4}" type="pres">
      <dgm:prSet presAssocID="{707E47A2-7141-2A4D-9BFF-7B136AF98D76}" presName="rootText" presStyleLbl="node3" presStyleIdx="10" presStyleCnt="13">
        <dgm:presLayoutVars>
          <dgm:chPref val="3"/>
        </dgm:presLayoutVars>
      </dgm:prSet>
      <dgm:spPr/>
    </dgm:pt>
    <dgm:pt modelId="{1A7F10EB-9C7E-854B-AD8B-E92209E4C891}" type="pres">
      <dgm:prSet presAssocID="{707E47A2-7141-2A4D-9BFF-7B136AF98D76}" presName="rootConnector" presStyleLbl="node3" presStyleIdx="10" presStyleCnt="13"/>
      <dgm:spPr/>
    </dgm:pt>
    <dgm:pt modelId="{93DAF2DD-4A3C-8D43-A26C-3E4942B67C25}" type="pres">
      <dgm:prSet presAssocID="{707E47A2-7141-2A4D-9BFF-7B136AF98D76}" presName="hierChild4" presStyleCnt="0"/>
      <dgm:spPr/>
    </dgm:pt>
    <dgm:pt modelId="{83BCC897-0FD6-AF4C-9131-20B382B74A9A}" type="pres">
      <dgm:prSet presAssocID="{707E47A2-7141-2A4D-9BFF-7B136AF98D76}" presName="hierChild5" presStyleCnt="0"/>
      <dgm:spPr/>
    </dgm:pt>
    <dgm:pt modelId="{47489C89-F72E-E14A-82B1-FD7E2ABAEE3B}" type="pres">
      <dgm:prSet presAssocID="{57251176-DC87-3143-8CF2-7D46EAB57B7B}" presName="Name37" presStyleLbl="parChTrans1D3" presStyleIdx="11" presStyleCnt="13"/>
      <dgm:spPr/>
    </dgm:pt>
    <dgm:pt modelId="{45F0F6B5-0612-5146-8CA2-95AB8DA9F0FB}" type="pres">
      <dgm:prSet presAssocID="{C8D2036E-5C27-B24B-899B-FC7EF0884A93}" presName="hierRoot2" presStyleCnt="0">
        <dgm:presLayoutVars>
          <dgm:hierBranch val="init"/>
        </dgm:presLayoutVars>
      </dgm:prSet>
      <dgm:spPr/>
    </dgm:pt>
    <dgm:pt modelId="{C2BC814C-DA63-D64A-8D04-197BDEC1ED5B}" type="pres">
      <dgm:prSet presAssocID="{C8D2036E-5C27-B24B-899B-FC7EF0884A93}" presName="rootComposite" presStyleCnt="0"/>
      <dgm:spPr/>
    </dgm:pt>
    <dgm:pt modelId="{6432E055-520E-554B-B958-75E77D69C76A}" type="pres">
      <dgm:prSet presAssocID="{C8D2036E-5C27-B24B-899B-FC7EF0884A93}" presName="rootText" presStyleLbl="node3" presStyleIdx="11" presStyleCnt="13">
        <dgm:presLayoutVars>
          <dgm:chPref val="3"/>
        </dgm:presLayoutVars>
      </dgm:prSet>
      <dgm:spPr/>
    </dgm:pt>
    <dgm:pt modelId="{B0F1F9CC-7D61-DF44-8BB6-BD901A1DDBFA}" type="pres">
      <dgm:prSet presAssocID="{C8D2036E-5C27-B24B-899B-FC7EF0884A93}" presName="rootConnector" presStyleLbl="node3" presStyleIdx="11" presStyleCnt="13"/>
      <dgm:spPr/>
    </dgm:pt>
    <dgm:pt modelId="{74BEDE80-A2BE-1346-950B-2258E84184B8}" type="pres">
      <dgm:prSet presAssocID="{C8D2036E-5C27-B24B-899B-FC7EF0884A93}" presName="hierChild4" presStyleCnt="0"/>
      <dgm:spPr/>
    </dgm:pt>
    <dgm:pt modelId="{C3727F0E-1869-2947-9C14-85C3C05E0FC2}" type="pres">
      <dgm:prSet presAssocID="{C8D2036E-5C27-B24B-899B-FC7EF0884A93}" presName="hierChild5" presStyleCnt="0"/>
      <dgm:spPr/>
    </dgm:pt>
    <dgm:pt modelId="{E5DC290E-3CE5-1348-875C-F06393544A94}" type="pres">
      <dgm:prSet presAssocID="{2F2F1100-9EDC-224E-A6F8-8F94E6A25DC6}" presName="Name37" presStyleLbl="parChTrans1D3" presStyleIdx="12" presStyleCnt="13"/>
      <dgm:spPr/>
    </dgm:pt>
    <dgm:pt modelId="{3741F25B-BC92-864F-98FF-BC72058FAA06}" type="pres">
      <dgm:prSet presAssocID="{41912874-7678-A849-8F63-75D6D659B8D4}" presName="hierRoot2" presStyleCnt="0">
        <dgm:presLayoutVars>
          <dgm:hierBranch val="init"/>
        </dgm:presLayoutVars>
      </dgm:prSet>
      <dgm:spPr/>
    </dgm:pt>
    <dgm:pt modelId="{DF1D9CE3-FC2E-E443-B6C4-5F9BF43424E1}" type="pres">
      <dgm:prSet presAssocID="{41912874-7678-A849-8F63-75D6D659B8D4}" presName="rootComposite" presStyleCnt="0"/>
      <dgm:spPr/>
    </dgm:pt>
    <dgm:pt modelId="{E4AE8263-271C-2D40-90DE-234F1CAA4B86}" type="pres">
      <dgm:prSet presAssocID="{41912874-7678-A849-8F63-75D6D659B8D4}" presName="rootText" presStyleLbl="node3" presStyleIdx="12" presStyleCnt="13">
        <dgm:presLayoutVars>
          <dgm:chPref val="3"/>
        </dgm:presLayoutVars>
      </dgm:prSet>
      <dgm:spPr/>
    </dgm:pt>
    <dgm:pt modelId="{03492433-D7AB-0342-ADB4-D0DDB3DBF76F}" type="pres">
      <dgm:prSet presAssocID="{41912874-7678-A849-8F63-75D6D659B8D4}" presName="rootConnector" presStyleLbl="node3" presStyleIdx="12" presStyleCnt="13"/>
      <dgm:spPr/>
    </dgm:pt>
    <dgm:pt modelId="{5E2964B4-095F-CF4C-8B8A-5E449A896B74}" type="pres">
      <dgm:prSet presAssocID="{41912874-7678-A849-8F63-75D6D659B8D4}" presName="hierChild4" presStyleCnt="0"/>
      <dgm:spPr/>
    </dgm:pt>
    <dgm:pt modelId="{417ACB45-A2FA-E840-97F2-A92FA9DAB2C2}" type="pres">
      <dgm:prSet presAssocID="{41912874-7678-A849-8F63-75D6D659B8D4}" presName="hierChild5" presStyleCnt="0"/>
      <dgm:spPr/>
    </dgm:pt>
    <dgm:pt modelId="{AC14605B-6EA3-F447-A258-F3EB012C671A}" type="pres">
      <dgm:prSet presAssocID="{DEA51DE9-37D6-A94F-A9AB-7458214175F5}" presName="hierChild5" presStyleCnt="0"/>
      <dgm:spPr/>
    </dgm:pt>
    <dgm:pt modelId="{D666753E-810A-0842-81B6-884999833450}" type="pres">
      <dgm:prSet presAssocID="{529D642D-E4AA-A349-B10D-F6105DFEB47C}" presName="hierChild3" presStyleCnt="0"/>
      <dgm:spPr/>
    </dgm:pt>
  </dgm:ptLst>
  <dgm:cxnLst>
    <dgm:cxn modelId="{5CC691CF-F046-1646-8813-8C01C82DA4AA}" type="presOf" srcId="{5C59A620-7557-5D42-98DD-7B7A46246F98}" destId="{EF6C107A-9671-5943-9B8D-8D2DF3E498EE}" srcOrd="1" destOrd="0" presId="urn:microsoft.com/office/officeart/2005/8/layout/orgChart1"/>
    <dgm:cxn modelId="{394598D4-1231-6F49-89F7-A7D3E7065DEE}" type="presOf" srcId="{9DC9E933-9AD7-5D47-B505-F464010B01BF}" destId="{E2908E40-4036-204E-8589-D8474004FE62}" srcOrd="0" destOrd="0" presId="urn:microsoft.com/office/officeart/2005/8/layout/orgChart1"/>
    <dgm:cxn modelId="{DBBF2B40-026C-8F40-83BE-B212085D13F0}" type="presOf" srcId="{62419459-C49F-714A-B0B4-0A1A92486AD3}" destId="{CF3C9A2E-1DE9-8049-8A7C-36B9D5A6E57A}" srcOrd="0" destOrd="0" presId="urn:microsoft.com/office/officeart/2005/8/layout/orgChart1"/>
    <dgm:cxn modelId="{688720DE-731C-674E-94D9-BCE3BF142486}" srcId="{62419459-C49F-714A-B0B4-0A1A92486AD3}" destId="{529D642D-E4AA-A349-B10D-F6105DFEB47C}" srcOrd="0" destOrd="0" parTransId="{A34E0FCB-2364-5C47-82A6-2D3D6567CA83}" sibTransId="{F1CAB047-B2D7-EF48-A52B-879C43E3E8FE}"/>
    <dgm:cxn modelId="{10A20721-0CF4-4946-917A-2E96AA261D2A}" srcId="{529D642D-E4AA-A349-B10D-F6105DFEB47C}" destId="{E4E64D6C-9369-9049-BB2D-FB61AB602458}" srcOrd="2" destOrd="0" parTransId="{9DC9E933-9AD7-5D47-B505-F464010B01BF}" sibTransId="{D4161CA1-55A0-B447-8E68-D82DD21417C8}"/>
    <dgm:cxn modelId="{BDDCC0CC-CA56-1E4B-B546-393E77F00568}" type="presOf" srcId="{409B22ED-3053-294B-89A5-D84F09BC8370}" destId="{5E7245F4-CB17-524F-9AD7-DC334D172058}" srcOrd="0" destOrd="0" presId="urn:microsoft.com/office/officeart/2005/8/layout/orgChart1"/>
    <dgm:cxn modelId="{512D5B0F-D168-9349-A951-942714A82AE3}" type="presOf" srcId="{5BBCD9F2-0243-6D47-98C9-95741D7CF39C}" destId="{D467F9CD-AE3A-CB46-9B7C-52A7E88255CF}" srcOrd="0" destOrd="0" presId="urn:microsoft.com/office/officeart/2005/8/layout/orgChart1"/>
    <dgm:cxn modelId="{44AB677B-B112-E44C-BCB7-320748EFFD67}" type="presOf" srcId="{41912874-7678-A849-8F63-75D6D659B8D4}" destId="{E4AE8263-271C-2D40-90DE-234F1CAA4B86}" srcOrd="0" destOrd="0" presId="urn:microsoft.com/office/officeart/2005/8/layout/orgChart1"/>
    <dgm:cxn modelId="{44C843E6-CEEE-1C48-AF0B-322D0D677EDF}" type="presOf" srcId="{FC0946C4-BFD9-EF48-A7E5-5B20F58205D8}" destId="{39022FF7-F8AB-D94F-87C4-77FE710C9BB2}" srcOrd="0" destOrd="0" presId="urn:microsoft.com/office/officeart/2005/8/layout/orgChart1"/>
    <dgm:cxn modelId="{B7BE07CF-DC8D-5541-8D13-93A3DBE3AEDC}" type="presOf" srcId="{41912874-7678-A849-8F63-75D6D659B8D4}" destId="{03492433-D7AB-0342-ADB4-D0DDB3DBF76F}" srcOrd="1" destOrd="0" presId="urn:microsoft.com/office/officeart/2005/8/layout/orgChart1"/>
    <dgm:cxn modelId="{2EB276E1-E1C9-FD4C-923B-9D614CCF0C2D}" type="presOf" srcId="{5C59A620-7557-5D42-98DD-7B7A46246F98}" destId="{4C016417-63A4-0449-BBF8-4FEACF4D085F}" srcOrd="0" destOrd="0" presId="urn:microsoft.com/office/officeart/2005/8/layout/orgChart1"/>
    <dgm:cxn modelId="{B41721BD-061B-9F4A-9D31-9D46A985FAAE}" type="presOf" srcId="{E4E64D6C-9369-9049-BB2D-FB61AB602458}" destId="{318A0456-1D7F-EC49-9FD7-455023C0998C}" srcOrd="0" destOrd="0" presId="urn:microsoft.com/office/officeart/2005/8/layout/orgChart1"/>
    <dgm:cxn modelId="{7BD07673-DB04-B946-928B-B6887CBF912E}" type="presOf" srcId="{5C186673-B6DF-F447-91BE-0E6D3BA6ECC5}" destId="{C8D9C124-67F3-954E-B681-BCF3CF10C3C2}" srcOrd="0" destOrd="0" presId="urn:microsoft.com/office/officeart/2005/8/layout/orgChart1"/>
    <dgm:cxn modelId="{307C8623-1813-7840-AB02-6B9488735E81}" type="presOf" srcId="{93DD2903-E656-0E4C-A6C2-202D1139F75D}" destId="{5DE7E49C-AD62-3E41-8244-F83171B1DF9A}" srcOrd="1" destOrd="0" presId="urn:microsoft.com/office/officeart/2005/8/layout/orgChart1"/>
    <dgm:cxn modelId="{D517BB2B-DD3D-CA4D-AA5C-4F77B3EC9714}" srcId="{529D642D-E4AA-A349-B10D-F6105DFEB47C}" destId="{E3F6A0CB-8826-5543-89FD-D0B6A7724B2D}" srcOrd="3" destOrd="0" parTransId="{9B581419-A5A6-C84B-B0A4-E6180113A1E5}" sibTransId="{A509355C-2A59-DC4A-BB19-2860EACE8E2C}"/>
    <dgm:cxn modelId="{F78EB755-2A8C-CA4D-AEDF-B93C1AABA6FB}" type="presOf" srcId="{FC0946C4-BFD9-EF48-A7E5-5B20F58205D8}" destId="{2A905697-1AF0-C343-A37C-5560476F631F}" srcOrd="1" destOrd="0" presId="urn:microsoft.com/office/officeart/2005/8/layout/orgChart1"/>
    <dgm:cxn modelId="{C11DA019-2C6E-6948-9B43-E2320416F0D8}" type="presOf" srcId="{083D81B8-D91B-614E-8363-60CEC91C98D2}" destId="{51B1934C-8E72-8043-B4CE-90446AF26133}" srcOrd="0" destOrd="0" presId="urn:microsoft.com/office/officeart/2005/8/layout/orgChart1"/>
    <dgm:cxn modelId="{37A3733C-B4E0-8C47-9473-2B50203CE224}" srcId="{5C59A620-7557-5D42-98DD-7B7A46246F98}" destId="{1F5AFF87-D4B8-EA45-BF94-D94872AEF3A2}" srcOrd="1" destOrd="0" parTransId="{0DF24DEE-170E-C542-B634-61A2281AECDE}" sibTransId="{0AA86A2E-ABA8-4C46-AC31-00CF1005FC42}"/>
    <dgm:cxn modelId="{7D6731E5-7FEE-5C44-ADA5-56B3C6F4D1E0}" type="presOf" srcId="{0B12A1A4-5968-7C46-AF82-FD10461EA445}" destId="{030DF21F-9DF4-D547-85C6-EF8DDF83C3AB}" srcOrd="0" destOrd="0" presId="urn:microsoft.com/office/officeart/2005/8/layout/orgChart1"/>
    <dgm:cxn modelId="{1E689E12-DB20-124A-A02D-300E2AE111AA}" type="presOf" srcId="{C8D2036E-5C27-B24B-899B-FC7EF0884A93}" destId="{B0F1F9CC-7D61-DF44-8BB6-BD901A1DDBFA}" srcOrd="1" destOrd="0" presId="urn:microsoft.com/office/officeart/2005/8/layout/orgChart1"/>
    <dgm:cxn modelId="{07AD7CF9-CF43-004B-80BF-90DAE093BCC7}" type="presOf" srcId="{93DD2903-E656-0E4C-A6C2-202D1139F75D}" destId="{839ACAA9-6616-CB4B-AEAF-72DD1FF44436}" srcOrd="0" destOrd="0" presId="urn:microsoft.com/office/officeart/2005/8/layout/orgChart1"/>
    <dgm:cxn modelId="{AB96355E-1B2E-E746-B6F8-B4E050F4CE49}" type="presOf" srcId="{DF99C5FC-83AC-A640-8333-CC6E7EF2154E}" destId="{F4D95A64-C885-974F-8D4C-DDCB15C105BF}" srcOrd="0" destOrd="0" presId="urn:microsoft.com/office/officeart/2005/8/layout/orgChart1"/>
    <dgm:cxn modelId="{E62AF6B0-97FE-6441-89D5-F0AD4F13C8AA}" srcId="{FC0946C4-BFD9-EF48-A7E5-5B20F58205D8}" destId="{409B22ED-3053-294B-89A5-D84F09BC8370}" srcOrd="0" destOrd="0" parTransId="{083D81B8-D91B-614E-8363-60CEC91C98D2}" sibTransId="{32EEB16A-ED58-1541-B9FC-00FA2ADE7D35}"/>
    <dgm:cxn modelId="{3B520BCA-3D92-1149-B076-B88A6A644168}" type="presOf" srcId="{529D642D-E4AA-A349-B10D-F6105DFEB47C}" destId="{E8371B85-2565-614B-ABBA-044028E50751}" srcOrd="0" destOrd="0" presId="urn:microsoft.com/office/officeart/2005/8/layout/orgChart1"/>
    <dgm:cxn modelId="{2F0ED2F1-D2E7-CC4D-A52E-D0CAECBB408A}" type="presOf" srcId="{23ADE3BB-15B1-674B-A070-223BA864F77F}" destId="{B67CEB6D-9D1A-9D4A-BA0F-0C3931D3F41D}" srcOrd="0" destOrd="0" presId="urn:microsoft.com/office/officeart/2005/8/layout/orgChart1"/>
    <dgm:cxn modelId="{C1E6C0BF-BE83-534F-B3E9-74B67D9CA845}" srcId="{529D642D-E4AA-A349-B10D-F6105DFEB47C}" destId="{FC0946C4-BFD9-EF48-A7E5-5B20F58205D8}" srcOrd="1" destOrd="0" parTransId="{E4409500-BE66-BB4C-B8DD-9AAB72CD791B}" sibTransId="{66F9E763-EDFC-194D-9DBC-47F0CBA37EBB}"/>
    <dgm:cxn modelId="{635971FF-8CC3-2F49-8A07-AD06F4B73AD9}" type="presOf" srcId="{B3FE0BB7-5CC7-E545-A496-91C69E7115CD}" destId="{D64ADF37-DA0F-904F-96A1-A46053E720A0}" srcOrd="0" destOrd="0" presId="urn:microsoft.com/office/officeart/2005/8/layout/orgChart1"/>
    <dgm:cxn modelId="{1BAEDD5B-E364-DE46-9A10-582C485DEC61}" type="presOf" srcId="{9B581419-A5A6-C84B-B0A4-E6180113A1E5}" destId="{AB705D1F-C49C-0142-B1CA-2D48E8BDD90F}" srcOrd="0" destOrd="0" presId="urn:microsoft.com/office/officeart/2005/8/layout/orgChart1"/>
    <dgm:cxn modelId="{75CF2D7A-27B6-5445-A508-7C9853D7B34B}" type="presOf" srcId="{D1847EAB-470C-324B-9CF2-0068813DD5C2}" destId="{BB12E919-4924-CA41-9669-717F8F4C92BA}" srcOrd="1" destOrd="0" presId="urn:microsoft.com/office/officeart/2005/8/layout/orgChart1"/>
    <dgm:cxn modelId="{FE2CE766-CC3C-D940-A4A8-BF7FBE606CB1}" type="presOf" srcId="{B6764A79-CCD2-094C-AE3A-C2957D922804}" destId="{98F7D855-DE91-3B4C-BB97-0961BFDAE3C8}" srcOrd="1" destOrd="0" presId="urn:microsoft.com/office/officeart/2005/8/layout/orgChart1"/>
    <dgm:cxn modelId="{D8BA549C-9F79-0249-8338-1BB188F15296}" type="presOf" srcId="{9F5D3795-82EF-AE4A-AC73-0AFC5CAF6F97}" destId="{5D934B4D-F105-6E42-8BAA-9EBE517F3402}" srcOrd="0" destOrd="0" presId="urn:microsoft.com/office/officeart/2005/8/layout/orgChart1"/>
    <dgm:cxn modelId="{11D47B42-2D33-A644-8622-F4B3A62E2AE3}" type="presOf" srcId="{1F5AFF87-D4B8-EA45-BF94-D94872AEF3A2}" destId="{3420E5A9-E0D2-104D-8D15-4897DB78C0C2}" srcOrd="0" destOrd="0" presId="urn:microsoft.com/office/officeart/2005/8/layout/orgChart1"/>
    <dgm:cxn modelId="{3AEA552B-EA32-46CC-9C04-377D6A71402E}" srcId="{E3F6A0CB-8826-5543-89FD-D0B6A7724B2D}" destId="{286B1ECF-AA99-4F68-83DD-ACE724FA83AC}" srcOrd="1" destOrd="0" parTransId="{C3615838-5B7F-40B6-A426-BCB699E085AD}" sibTransId="{E2579088-B2FA-41D5-8BFC-D49010DD049D}"/>
    <dgm:cxn modelId="{B31A3F74-0F59-3F4B-A2F1-5BEC6C2EBA94}" type="presOf" srcId="{5C186673-B6DF-F447-91BE-0E6D3BA6ECC5}" destId="{5898C937-204C-9641-9280-72FF63173901}" srcOrd="1" destOrd="0" presId="urn:microsoft.com/office/officeart/2005/8/layout/orgChart1"/>
    <dgm:cxn modelId="{40356AC9-DFB2-F94D-BBC3-4E9773A978AF}" type="presOf" srcId="{B6764A79-CCD2-094C-AE3A-C2957D922804}" destId="{28F5B4BF-24DF-BF42-BB98-16A99686E86A}" srcOrd="0" destOrd="0" presId="urn:microsoft.com/office/officeart/2005/8/layout/orgChart1"/>
    <dgm:cxn modelId="{E22F3AED-3250-4C8B-9477-A2AE5085A155}" type="presOf" srcId="{C3615838-5B7F-40B6-A426-BCB699E085AD}" destId="{1AAE189C-39EE-4217-8A6D-3625294A89C9}" srcOrd="0" destOrd="0" presId="urn:microsoft.com/office/officeart/2005/8/layout/orgChart1"/>
    <dgm:cxn modelId="{ABCA254C-05D9-FD4C-8C09-497E53FBBE7A}" type="presOf" srcId="{79FEFAE3-2735-DF49-888D-780BC1CA074B}" destId="{26D2E30A-E594-F24C-9002-EB8903117219}" srcOrd="0" destOrd="0" presId="urn:microsoft.com/office/officeart/2005/8/layout/orgChart1"/>
    <dgm:cxn modelId="{BC7B8506-DD6D-684D-8C5A-A0C567D97396}" type="presOf" srcId="{C8D2036E-5C27-B24B-899B-FC7EF0884A93}" destId="{6432E055-520E-554B-B958-75E77D69C76A}" srcOrd="0" destOrd="0" presId="urn:microsoft.com/office/officeart/2005/8/layout/orgChart1"/>
    <dgm:cxn modelId="{05A22345-ABB9-4AD4-92EA-ADB9DEC2B50F}" type="presOf" srcId="{286B1ECF-AA99-4F68-83DD-ACE724FA83AC}" destId="{35788A52-609C-4FB9-A9D3-EF8B5177657F}" srcOrd="0" destOrd="0" presId="urn:microsoft.com/office/officeart/2005/8/layout/orgChart1"/>
    <dgm:cxn modelId="{C643590E-299B-8343-A4CC-8061354A99AB}" type="presOf" srcId="{707E47A2-7141-2A4D-9BFF-7B136AF98D76}" destId="{84865DE7-6CD3-E24A-80DA-0CE8BD62E0B4}" srcOrd="0" destOrd="0" presId="urn:microsoft.com/office/officeart/2005/8/layout/orgChart1"/>
    <dgm:cxn modelId="{FAC0A540-3087-2046-9CFD-42AE217435BB}" type="presOf" srcId="{D1847EAB-470C-324B-9CF2-0068813DD5C2}" destId="{A6D5C125-DE25-6643-BB2F-846362F35A23}" srcOrd="0" destOrd="0" presId="urn:microsoft.com/office/officeart/2005/8/layout/orgChart1"/>
    <dgm:cxn modelId="{850C86F5-2CF0-F84C-9D5B-290C4800C9B0}" type="presOf" srcId="{707D2DFE-50D8-6742-A01D-C0C7A1A2ADA0}" destId="{5D818329-62F3-C14C-A849-1CFCDE37587B}" srcOrd="0" destOrd="0" presId="urn:microsoft.com/office/officeart/2005/8/layout/orgChart1"/>
    <dgm:cxn modelId="{5AA07427-0167-1E4C-A37F-732B4FE6B252}" type="presOf" srcId="{A184096F-7462-564E-B1A7-56C15E7CF609}" destId="{2BA66BF4-3D2D-5445-893C-4A12AA3E55D7}" srcOrd="1" destOrd="0" presId="urn:microsoft.com/office/officeart/2005/8/layout/orgChart1"/>
    <dgm:cxn modelId="{EE0B63D5-5D4F-3342-8B81-38E3DEF6E5D7}" type="presOf" srcId="{E4409500-BE66-BB4C-B8DD-9AAB72CD791B}" destId="{42709291-E927-D745-894A-D7A37B1217C0}" srcOrd="0" destOrd="0" presId="urn:microsoft.com/office/officeart/2005/8/layout/orgChart1"/>
    <dgm:cxn modelId="{8BC783A2-057A-A74D-B878-58CAB1CBC88D}" type="presOf" srcId="{2F2F1100-9EDC-224E-A6F8-8F94E6A25DC6}" destId="{E5DC290E-3CE5-1348-875C-F06393544A94}" srcOrd="0" destOrd="0" presId="urn:microsoft.com/office/officeart/2005/8/layout/orgChart1"/>
    <dgm:cxn modelId="{5C3A350B-99AE-6C43-B917-FCD943775BC9}" type="presOf" srcId="{529D642D-E4AA-A349-B10D-F6105DFEB47C}" destId="{994C89AD-153B-9749-9568-B7B626E50C76}" srcOrd="1" destOrd="0" presId="urn:microsoft.com/office/officeart/2005/8/layout/orgChart1"/>
    <dgm:cxn modelId="{43B0245E-16A9-C041-8392-FFE097C43EFC}" srcId="{FC0946C4-BFD9-EF48-A7E5-5B20F58205D8}" destId="{D1847EAB-470C-324B-9CF2-0068813DD5C2}" srcOrd="1" destOrd="0" parTransId="{9F5D3795-82EF-AE4A-AC73-0AFC5CAF6F97}" sibTransId="{9A3C5CA7-E4A4-594A-85D5-93DC70C12941}"/>
    <dgm:cxn modelId="{560FFE49-33EE-A046-B01B-869A370FF438}" srcId="{529D642D-E4AA-A349-B10D-F6105DFEB47C}" destId="{5C59A620-7557-5D42-98DD-7B7A46246F98}" srcOrd="4" destOrd="0" parTransId="{23ADE3BB-15B1-674B-A070-223BA864F77F}" sibTransId="{7582D24C-6DF2-574E-BD04-97EAEE896116}"/>
    <dgm:cxn modelId="{BD20566E-D136-40DA-9354-26EC3F8AABA2}" srcId="{5C59A620-7557-5D42-98DD-7B7A46246F98}" destId="{91FEE622-97A5-4AAF-AD17-A6051E42BED3}" srcOrd="4" destOrd="0" parTransId="{24E87A7C-6400-419A-9F18-135AC0EE4529}" sibTransId="{ECAA8113-4542-4EAB-8D98-34F3E55C82D9}"/>
    <dgm:cxn modelId="{56882B0C-B5FA-40F1-82E6-86443A75CF42}" type="presOf" srcId="{0ED530C1-5B52-4B69-AF99-96D98E6A39CF}" destId="{5AA3A081-2D00-44F1-8942-8E3407D2FDC6}" srcOrd="0" destOrd="0" presId="urn:microsoft.com/office/officeart/2005/8/layout/orgChart1"/>
    <dgm:cxn modelId="{3FF5D258-5838-4D9B-A55B-04D59C294125}" srcId="{E3F6A0CB-8826-5543-89FD-D0B6A7724B2D}" destId="{0604F406-28D6-487A-AC4D-2370781760F3}" srcOrd="0" destOrd="0" parTransId="{0ED530C1-5B52-4B69-AF99-96D98E6A39CF}" sibTransId="{C7D1E4BA-8627-434F-8F79-F0B86C554F19}"/>
    <dgm:cxn modelId="{C79360B8-5F2C-4DBB-9DF0-3DAF39F7E859}" type="presOf" srcId="{0604F406-28D6-487A-AC4D-2370781760F3}" destId="{C468D966-BE92-4344-839D-A66B011087B7}" srcOrd="0" destOrd="0" presId="urn:microsoft.com/office/officeart/2005/8/layout/orgChart1"/>
    <dgm:cxn modelId="{3DF3D814-D431-0A4A-9096-A29F351A2EFF}" type="presOf" srcId="{707E47A2-7141-2A4D-9BFF-7B136AF98D76}" destId="{1A7F10EB-9C7E-854B-AD8B-E92209E4C891}" srcOrd="1" destOrd="0" presId="urn:microsoft.com/office/officeart/2005/8/layout/orgChart1"/>
    <dgm:cxn modelId="{653D8D1C-A34C-9D49-B879-078486EE4318}" type="presOf" srcId="{409B22ED-3053-294B-89A5-D84F09BC8370}" destId="{35EBBCA7-1A10-4242-BF0A-C9B8E09969FB}" srcOrd="1" destOrd="0" presId="urn:microsoft.com/office/officeart/2005/8/layout/orgChart1"/>
    <dgm:cxn modelId="{1E388D49-766A-424F-AED1-E4D857CA3B6F}" srcId="{DEA51DE9-37D6-A94F-A9AB-7458214175F5}" destId="{41912874-7678-A849-8F63-75D6D659B8D4}" srcOrd="3" destOrd="0" parTransId="{2F2F1100-9EDC-224E-A6F8-8F94E6A25DC6}" sibTransId="{D083F77B-BC6F-9948-B730-D6F95A166A69}"/>
    <dgm:cxn modelId="{CF707B77-3238-2446-82F0-C9C0F3918F79}" srcId="{DEA51DE9-37D6-A94F-A9AB-7458214175F5}" destId="{DF99C5FC-83AC-A640-8333-CC6E7EF2154E}" srcOrd="0" destOrd="0" parTransId="{707D2DFE-50D8-6742-A01D-C0C7A1A2ADA0}" sibTransId="{0B766CA5-47CB-A841-A905-4AD952219B15}"/>
    <dgm:cxn modelId="{6D609BC5-18EE-4B4A-B7E5-2E3AFA26DECB}" type="presOf" srcId="{A184096F-7462-564E-B1A7-56C15E7CF609}" destId="{89705473-1645-184D-BCCA-D59769726DE4}" srcOrd="0" destOrd="0" presId="urn:microsoft.com/office/officeart/2005/8/layout/orgChart1"/>
    <dgm:cxn modelId="{91A90DE4-7C82-46A1-A14F-9FFF0CF8655B}" type="presOf" srcId="{91FEE622-97A5-4AAF-AD17-A6051E42BED3}" destId="{0E696EB0-7BC7-4957-8428-BDAFFBF2D90F}" srcOrd="1" destOrd="0" presId="urn:microsoft.com/office/officeart/2005/8/layout/orgChart1"/>
    <dgm:cxn modelId="{6D5DB444-D39F-AF4E-AB79-42780110B9B2}" type="presOf" srcId="{DEA51DE9-37D6-A94F-A9AB-7458214175F5}" destId="{7F4C871C-B182-E844-A2A1-20033E93C6AE}" srcOrd="1" destOrd="0" presId="urn:microsoft.com/office/officeart/2005/8/layout/orgChart1"/>
    <dgm:cxn modelId="{67A1DB13-A8A4-9947-823C-8B897789E764}" type="presOf" srcId="{E3F6A0CB-8826-5543-89FD-D0B6A7724B2D}" destId="{B9A57CA3-2CAA-F649-897C-BCACA7020132}" srcOrd="0" destOrd="0" presId="urn:microsoft.com/office/officeart/2005/8/layout/orgChart1"/>
    <dgm:cxn modelId="{2A15FEC5-88BA-3B4A-A75C-700B4C57AF98}" srcId="{5C59A620-7557-5D42-98DD-7B7A46246F98}" destId="{93DD2903-E656-0E4C-A6C2-202D1139F75D}" srcOrd="0" destOrd="0" parTransId="{79FEFAE3-2735-DF49-888D-780BC1CA074B}" sibTransId="{78FAB616-583A-3F46-A13C-D7DD70895C02}"/>
    <dgm:cxn modelId="{AC98BEB0-409E-F949-9746-7C8F0A221479}" srcId="{DEA51DE9-37D6-A94F-A9AB-7458214175F5}" destId="{C8D2036E-5C27-B24B-899B-FC7EF0884A93}" srcOrd="2" destOrd="0" parTransId="{57251176-DC87-3143-8CF2-7D46EAB57B7B}" sibTransId="{88510C0D-CC65-9642-A8D3-08D09F0C0D26}"/>
    <dgm:cxn modelId="{84D7E727-1F30-544F-B208-FC366045C730}" type="presOf" srcId="{36FB9907-031F-1C4D-89D0-81E6C978C83B}" destId="{261F5F44-5735-7D4E-9047-43D45180CDC9}" srcOrd="0" destOrd="0" presId="urn:microsoft.com/office/officeart/2005/8/layout/orgChart1"/>
    <dgm:cxn modelId="{D164695D-402D-47B5-95B1-16CCAB243BFB}" type="presOf" srcId="{24E87A7C-6400-419A-9F18-135AC0EE4529}" destId="{439A815D-22CA-4DAC-AC52-1C2AE3619B0A}" srcOrd="0" destOrd="0" presId="urn:microsoft.com/office/officeart/2005/8/layout/orgChart1"/>
    <dgm:cxn modelId="{9F662965-D26F-4485-8AF4-041D11E632A2}" type="presOf" srcId="{91FEE622-97A5-4AAF-AD17-A6051E42BED3}" destId="{DB5FB406-87E0-4168-B680-B250E88A1EB6}" srcOrd="0" destOrd="0" presId="urn:microsoft.com/office/officeart/2005/8/layout/orgChart1"/>
    <dgm:cxn modelId="{76068F09-0F47-4E41-A23B-397AADE1D229}" type="presOf" srcId="{0DF24DEE-170E-C542-B634-61A2281AECDE}" destId="{1757F2C9-872C-6943-AA98-0731D90491F6}" srcOrd="0" destOrd="0" presId="urn:microsoft.com/office/officeart/2005/8/layout/orgChart1"/>
    <dgm:cxn modelId="{38C6255C-9322-E240-8E43-863E76F795F9}" srcId="{DEA51DE9-37D6-A94F-A9AB-7458214175F5}" destId="{707E47A2-7141-2A4D-9BFF-7B136AF98D76}" srcOrd="1" destOrd="0" parTransId="{36FB9907-031F-1C4D-89D0-81E6C978C83B}" sibTransId="{A34DF4F2-317D-6143-ADF0-F1ECA9FFCFBF}"/>
    <dgm:cxn modelId="{C640AF01-CA98-C044-9216-C9FB1C796134}" srcId="{529D642D-E4AA-A349-B10D-F6105DFEB47C}" destId="{A184096F-7462-564E-B1A7-56C15E7CF609}" srcOrd="0" destOrd="0" parTransId="{5BBCD9F2-0243-6D47-98C9-95741D7CF39C}" sibTransId="{F48DFCD1-637E-C745-AFED-1C5D581A0475}"/>
    <dgm:cxn modelId="{2F15DCA0-C12D-9A40-B5A8-E7BF69D2F97F}" type="presOf" srcId="{E3F6A0CB-8826-5543-89FD-D0B6A7724B2D}" destId="{A50374C8-7EE9-DB40-AF8E-FCCC0B61B78C}" srcOrd="1" destOrd="0" presId="urn:microsoft.com/office/officeart/2005/8/layout/orgChart1"/>
    <dgm:cxn modelId="{329F4CDC-CA19-BB42-8699-BE3167AF264F}" type="presOf" srcId="{1F5AFF87-D4B8-EA45-BF94-D94872AEF3A2}" destId="{0EB294AE-C05C-0E41-8C7F-B9CD11E897C5}" srcOrd="1" destOrd="0" presId="urn:microsoft.com/office/officeart/2005/8/layout/orgChart1"/>
    <dgm:cxn modelId="{354873AE-E2BE-C542-ACEA-9B1ED1054BC3}" type="presOf" srcId="{DF99C5FC-83AC-A640-8333-CC6E7EF2154E}" destId="{D2DAED71-3372-4849-9BD9-3045ED4CEA31}" srcOrd="1" destOrd="0" presId="urn:microsoft.com/office/officeart/2005/8/layout/orgChart1"/>
    <dgm:cxn modelId="{A412FB84-4D07-D148-BC70-137BA1D1CB73}" type="presOf" srcId="{57251176-DC87-3143-8CF2-7D46EAB57B7B}" destId="{47489C89-F72E-E14A-82B1-FD7E2ABAEE3B}" srcOrd="0" destOrd="0" presId="urn:microsoft.com/office/officeart/2005/8/layout/orgChart1"/>
    <dgm:cxn modelId="{B9061257-8DF7-FE4D-A69A-CBEC9906A76E}" srcId="{5C59A620-7557-5D42-98DD-7B7A46246F98}" destId="{5C186673-B6DF-F447-91BE-0E6D3BA6ECC5}" srcOrd="2" destOrd="0" parTransId="{B3FE0BB7-5CC7-E545-A496-91C69E7115CD}" sibTransId="{598C762A-C5EE-8E49-B235-8CB82EB8A30C}"/>
    <dgm:cxn modelId="{07E8ADC5-0E4B-D748-AC7E-C6CB73E74201}" type="presOf" srcId="{DEA51DE9-37D6-A94F-A9AB-7458214175F5}" destId="{FF97A0B8-4443-BD47-962C-386122F340FC}" srcOrd="0" destOrd="0" presId="urn:microsoft.com/office/officeart/2005/8/layout/orgChart1"/>
    <dgm:cxn modelId="{060FE6A2-53B6-514D-9671-DA82EC86892F}" type="presOf" srcId="{60E5BE71-E004-594F-8993-5EA2C3595FC2}" destId="{7FDF0524-D602-7A41-99DE-7513CC3175E6}" srcOrd="0" destOrd="0" presId="urn:microsoft.com/office/officeart/2005/8/layout/orgChart1"/>
    <dgm:cxn modelId="{DD114F8D-7F46-894D-B28C-9103310E258A}" type="presOf" srcId="{E4E64D6C-9369-9049-BB2D-FB61AB602458}" destId="{C96E9540-B750-CD42-A43A-2E7235DDC01C}" srcOrd="1" destOrd="0" presId="urn:microsoft.com/office/officeart/2005/8/layout/orgChart1"/>
    <dgm:cxn modelId="{F4EA0E42-5192-7E49-9F6A-6A45DB39A6A0}" srcId="{5C59A620-7557-5D42-98DD-7B7A46246F98}" destId="{B6764A79-CCD2-094C-AE3A-C2957D922804}" srcOrd="3" destOrd="0" parTransId="{60E5BE71-E004-594F-8993-5EA2C3595FC2}" sibTransId="{4EBC8B6F-4C83-464A-A669-8B2FD4741A90}"/>
    <dgm:cxn modelId="{919A4F1E-FD43-45E5-A4DA-83D4DF1B26AC}" type="presOf" srcId="{0604F406-28D6-487A-AC4D-2370781760F3}" destId="{40094D93-9B56-472C-AEE1-CD36BEC25AC4}" srcOrd="1" destOrd="0" presId="urn:microsoft.com/office/officeart/2005/8/layout/orgChart1"/>
    <dgm:cxn modelId="{073834EC-589A-46DD-B0B1-16F39B5840B2}" type="presOf" srcId="{286B1ECF-AA99-4F68-83DD-ACE724FA83AC}" destId="{FDF36A26-8DC2-48E1-BBFC-AE0E63FC88A6}" srcOrd="1" destOrd="0" presId="urn:microsoft.com/office/officeart/2005/8/layout/orgChart1"/>
    <dgm:cxn modelId="{F56B9F81-2BC1-CB4F-A06B-FC7A4B66C2B7}" srcId="{529D642D-E4AA-A349-B10D-F6105DFEB47C}" destId="{DEA51DE9-37D6-A94F-A9AB-7458214175F5}" srcOrd="5" destOrd="0" parTransId="{0B12A1A4-5968-7C46-AF82-FD10461EA445}" sibTransId="{73798541-5FD1-6144-AB3D-363FE90EC5F2}"/>
    <dgm:cxn modelId="{739A0FFF-6FEB-094D-A0D3-3DC7885246FF}" type="presParOf" srcId="{CF3C9A2E-1DE9-8049-8A7C-36B9D5A6E57A}" destId="{76E411CD-9C9A-4844-829A-540E1DFEEE9F}" srcOrd="0" destOrd="0" presId="urn:microsoft.com/office/officeart/2005/8/layout/orgChart1"/>
    <dgm:cxn modelId="{E69E10AC-A19B-9C4D-A14A-B11F4822C659}" type="presParOf" srcId="{76E411CD-9C9A-4844-829A-540E1DFEEE9F}" destId="{DF86E242-9CE6-4F4C-B1D6-99E1D0ABFC4D}" srcOrd="0" destOrd="0" presId="urn:microsoft.com/office/officeart/2005/8/layout/orgChart1"/>
    <dgm:cxn modelId="{1AB91228-AFAD-164E-B098-A89D5869AA66}" type="presParOf" srcId="{DF86E242-9CE6-4F4C-B1D6-99E1D0ABFC4D}" destId="{E8371B85-2565-614B-ABBA-044028E50751}" srcOrd="0" destOrd="0" presId="urn:microsoft.com/office/officeart/2005/8/layout/orgChart1"/>
    <dgm:cxn modelId="{3710A8BE-2FBF-434C-A90C-7FB49F82E305}" type="presParOf" srcId="{DF86E242-9CE6-4F4C-B1D6-99E1D0ABFC4D}" destId="{994C89AD-153B-9749-9568-B7B626E50C76}" srcOrd="1" destOrd="0" presId="urn:microsoft.com/office/officeart/2005/8/layout/orgChart1"/>
    <dgm:cxn modelId="{89C4B1A0-1C5F-8F45-B9E9-1A80EAE076F3}" type="presParOf" srcId="{76E411CD-9C9A-4844-829A-540E1DFEEE9F}" destId="{F25622FA-F5F1-3040-A642-DE3F916C49AB}" srcOrd="1" destOrd="0" presId="urn:microsoft.com/office/officeart/2005/8/layout/orgChart1"/>
    <dgm:cxn modelId="{1F598695-386F-B44B-BA8B-D7549E168489}" type="presParOf" srcId="{F25622FA-F5F1-3040-A642-DE3F916C49AB}" destId="{D467F9CD-AE3A-CB46-9B7C-52A7E88255CF}" srcOrd="0" destOrd="0" presId="urn:microsoft.com/office/officeart/2005/8/layout/orgChart1"/>
    <dgm:cxn modelId="{7F44A20B-19A1-BA45-874F-FE5E228C72AF}" type="presParOf" srcId="{F25622FA-F5F1-3040-A642-DE3F916C49AB}" destId="{EE5F74BF-64D7-D444-BE6D-5E5D2E23931D}" srcOrd="1" destOrd="0" presId="urn:microsoft.com/office/officeart/2005/8/layout/orgChart1"/>
    <dgm:cxn modelId="{ACE5EC7F-88B0-4C4E-B31F-8396B8A7D413}" type="presParOf" srcId="{EE5F74BF-64D7-D444-BE6D-5E5D2E23931D}" destId="{C3D0A307-2C84-2049-93A2-76CEA82C638B}" srcOrd="0" destOrd="0" presId="urn:microsoft.com/office/officeart/2005/8/layout/orgChart1"/>
    <dgm:cxn modelId="{182CE344-8369-4F47-B0BB-794D907FD604}" type="presParOf" srcId="{C3D0A307-2C84-2049-93A2-76CEA82C638B}" destId="{89705473-1645-184D-BCCA-D59769726DE4}" srcOrd="0" destOrd="0" presId="urn:microsoft.com/office/officeart/2005/8/layout/orgChart1"/>
    <dgm:cxn modelId="{CE1C4E30-FCB9-994A-9F00-64B85BE3D9E6}" type="presParOf" srcId="{C3D0A307-2C84-2049-93A2-76CEA82C638B}" destId="{2BA66BF4-3D2D-5445-893C-4A12AA3E55D7}" srcOrd="1" destOrd="0" presId="urn:microsoft.com/office/officeart/2005/8/layout/orgChart1"/>
    <dgm:cxn modelId="{539AE57C-ACAE-F948-9625-02F04AF7E796}" type="presParOf" srcId="{EE5F74BF-64D7-D444-BE6D-5E5D2E23931D}" destId="{BEFA5E25-7281-2C45-87B4-050BBE97441E}" srcOrd="1" destOrd="0" presId="urn:microsoft.com/office/officeart/2005/8/layout/orgChart1"/>
    <dgm:cxn modelId="{75DCFF11-2471-264C-AD6F-9D92687076E5}" type="presParOf" srcId="{EE5F74BF-64D7-D444-BE6D-5E5D2E23931D}" destId="{A6F4BAC7-E172-7A4F-BDF0-EB5D01E21D55}" srcOrd="2" destOrd="0" presId="urn:microsoft.com/office/officeart/2005/8/layout/orgChart1"/>
    <dgm:cxn modelId="{00264A82-33C5-4E42-A44B-8D2ED500BC8D}" type="presParOf" srcId="{F25622FA-F5F1-3040-A642-DE3F916C49AB}" destId="{42709291-E927-D745-894A-D7A37B1217C0}" srcOrd="2" destOrd="0" presId="urn:microsoft.com/office/officeart/2005/8/layout/orgChart1"/>
    <dgm:cxn modelId="{5FCF4B93-B881-FA4F-B97F-596AB50E2E74}" type="presParOf" srcId="{F25622FA-F5F1-3040-A642-DE3F916C49AB}" destId="{FEE11152-A222-714C-B24C-ADE2FBEE0551}" srcOrd="3" destOrd="0" presId="urn:microsoft.com/office/officeart/2005/8/layout/orgChart1"/>
    <dgm:cxn modelId="{24B4AE11-67FF-9E4F-8173-900EE0FEAC96}" type="presParOf" srcId="{FEE11152-A222-714C-B24C-ADE2FBEE0551}" destId="{43FF721D-45F9-CF4B-80B5-898BE9E8D4A5}" srcOrd="0" destOrd="0" presId="urn:microsoft.com/office/officeart/2005/8/layout/orgChart1"/>
    <dgm:cxn modelId="{0932CD7F-7FC0-E04C-B04C-1D223A6B32E0}" type="presParOf" srcId="{43FF721D-45F9-CF4B-80B5-898BE9E8D4A5}" destId="{39022FF7-F8AB-D94F-87C4-77FE710C9BB2}" srcOrd="0" destOrd="0" presId="urn:microsoft.com/office/officeart/2005/8/layout/orgChart1"/>
    <dgm:cxn modelId="{D9DB6A5E-00E1-3D44-90FD-703587F11B2D}" type="presParOf" srcId="{43FF721D-45F9-CF4B-80B5-898BE9E8D4A5}" destId="{2A905697-1AF0-C343-A37C-5560476F631F}" srcOrd="1" destOrd="0" presId="urn:microsoft.com/office/officeart/2005/8/layout/orgChart1"/>
    <dgm:cxn modelId="{6ABF808A-3A25-D942-89FF-640C48C905D4}" type="presParOf" srcId="{FEE11152-A222-714C-B24C-ADE2FBEE0551}" destId="{FCAE72EE-CE29-C84E-858E-86A734479CF9}" srcOrd="1" destOrd="0" presId="urn:microsoft.com/office/officeart/2005/8/layout/orgChart1"/>
    <dgm:cxn modelId="{E1381111-7C21-BC4F-A552-DF4DD08E70EC}" type="presParOf" srcId="{FCAE72EE-CE29-C84E-858E-86A734479CF9}" destId="{51B1934C-8E72-8043-B4CE-90446AF26133}" srcOrd="0" destOrd="0" presId="urn:microsoft.com/office/officeart/2005/8/layout/orgChart1"/>
    <dgm:cxn modelId="{51510DCF-5799-BB49-BD2A-3206D7006CC5}" type="presParOf" srcId="{FCAE72EE-CE29-C84E-858E-86A734479CF9}" destId="{C80EAE52-5751-5E44-AFA7-06A475425178}" srcOrd="1" destOrd="0" presId="urn:microsoft.com/office/officeart/2005/8/layout/orgChart1"/>
    <dgm:cxn modelId="{2ED00EAE-5828-634F-8F4C-EFA38C3CA8B8}" type="presParOf" srcId="{C80EAE52-5751-5E44-AFA7-06A475425178}" destId="{6376FF37-129B-7D41-B252-34E7C8FB67DD}" srcOrd="0" destOrd="0" presId="urn:microsoft.com/office/officeart/2005/8/layout/orgChart1"/>
    <dgm:cxn modelId="{34AA3E66-2971-674C-8911-C3D8A9EE18A3}" type="presParOf" srcId="{6376FF37-129B-7D41-B252-34E7C8FB67DD}" destId="{5E7245F4-CB17-524F-9AD7-DC334D172058}" srcOrd="0" destOrd="0" presId="urn:microsoft.com/office/officeart/2005/8/layout/orgChart1"/>
    <dgm:cxn modelId="{AA56040E-3A92-4C4B-A1AE-CCA3154C0B32}" type="presParOf" srcId="{6376FF37-129B-7D41-B252-34E7C8FB67DD}" destId="{35EBBCA7-1A10-4242-BF0A-C9B8E09969FB}" srcOrd="1" destOrd="0" presId="urn:microsoft.com/office/officeart/2005/8/layout/orgChart1"/>
    <dgm:cxn modelId="{F0DF50C3-CE4B-A542-BEF5-D1FB74CB9F24}" type="presParOf" srcId="{C80EAE52-5751-5E44-AFA7-06A475425178}" destId="{77ED8897-5B27-6B43-91D0-AAD0D7A5D5D0}" srcOrd="1" destOrd="0" presId="urn:microsoft.com/office/officeart/2005/8/layout/orgChart1"/>
    <dgm:cxn modelId="{FF2ACC45-EC16-6946-84BA-A5723E81BF2C}" type="presParOf" srcId="{C80EAE52-5751-5E44-AFA7-06A475425178}" destId="{2D31C3FA-76A8-A746-8813-52CE12EFDB59}" srcOrd="2" destOrd="0" presId="urn:microsoft.com/office/officeart/2005/8/layout/orgChart1"/>
    <dgm:cxn modelId="{59227EDA-CBA9-7A4B-8386-AB958BCADEC0}" type="presParOf" srcId="{FCAE72EE-CE29-C84E-858E-86A734479CF9}" destId="{5D934B4D-F105-6E42-8BAA-9EBE517F3402}" srcOrd="2" destOrd="0" presId="urn:microsoft.com/office/officeart/2005/8/layout/orgChart1"/>
    <dgm:cxn modelId="{0E778B0B-895F-0149-8D2D-4E02323ABAF8}" type="presParOf" srcId="{FCAE72EE-CE29-C84E-858E-86A734479CF9}" destId="{D5F0695B-B335-AC43-8F72-D2B9009696D5}" srcOrd="3" destOrd="0" presId="urn:microsoft.com/office/officeart/2005/8/layout/orgChart1"/>
    <dgm:cxn modelId="{405C9186-3920-344C-A221-1F89010EE7B8}" type="presParOf" srcId="{D5F0695B-B335-AC43-8F72-D2B9009696D5}" destId="{DB16CC0F-1BF3-8E4B-972B-928E07162C2A}" srcOrd="0" destOrd="0" presId="urn:microsoft.com/office/officeart/2005/8/layout/orgChart1"/>
    <dgm:cxn modelId="{C2766E29-0ACE-AB44-B5A1-B2AF49E638AD}" type="presParOf" srcId="{DB16CC0F-1BF3-8E4B-972B-928E07162C2A}" destId="{A6D5C125-DE25-6643-BB2F-846362F35A23}" srcOrd="0" destOrd="0" presId="urn:microsoft.com/office/officeart/2005/8/layout/orgChart1"/>
    <dgm:cxn modelId="{4A364FCD-5C75-5242-A40C-5A22E64054CE}" type="presParOf" srcId="{DB16CC0F-1BF3-8E4B-972B-928E07162C2A}" destId="{BB12E919-4924-CA41-9669-717F8F4C92BA}" srcOrd="1" destOrd="0" presId="urn:microsoft.com/office/officeart/2005/8/layout/orgChart1"/>
    <dgm:cxn modelId="{02C15D83-F57B-D746-8BF7-916FBF9C8449}" type="presParOf" srcId="{D5F0695B-B335-AC43-8F72-D2B9009696D5}" destId="{44493FE5-FDFB-0341-A1FF-51DB6E001FFD}" srcOrd="1" destOrd="0" presId="urn:microsoft.com/office/officeart/2005/8/layout/orgChart1"/>
    <dgm:cxn modelId="{A2377A6A-C08D-7849-A3C2-996E94AF8633}" type="presParOf" srcId="{D5F0695B-B335-AC43-8F72-D2B9009696D5}" destId="{1C97AA9C-C6CE-E14F-8188-44243A68AD01}" srcOrd="2" destOrd="0" presId="urn:microsoft.com/office/officeart/2005/8/layout/orgChart1"/>
    <dgm:cxn modelId="{0CDEB5B9-F9B0-4947-ABB6-95A36D91FC4C}" type="presParOf" srcId="{FEE11152-A222-714C-B24C-ADE2FBEE0551}" destId="{83148B09-EAEE-E047-95E9-D3A9B75CE1DB}" srcOrd="2" destOrd="0" presId="urn:microsoft.com/office/officeart/2005/8/layout/orgChart1"/>
    <dgm:cxn modelId="{684F4BF6-6D6D-244C-85EB-CA44DB9AF649}" type="presParOf" srcId="{F25622FA-F5F1-3040-A642-DE3F916C49AB}" destId="{E2908E40-4036-204E-8589-D8474004FE62}" srcOrd="4" destOrd="0" presId="urn:microsoft.com/office/officeart/2005/8/layout/orgChart1"/>
    <dgm:cxn modelId="{C6B80A57-E987-5146-8EC3-1717D481202F}" type="presParOf" srcId="{F25622FA-F5F1-3040-A642-DE3F916C49AB}" destId="{82BD1F51-1B0B-3947-8F15-6389166EEF02}" srcOrd="5" destOrd="0" presId="urn:microsoft.com/office/officeart/2005/8/layout/orgChart1"/>
    <dgm:cxn modelId="{567ECD6F-7B3A-7143-9D76-30E68A777287}" type="presParOf" srcId="{82BD1F51-1B0B-3947-8F15-6389166EEF02}" destId="{C1886EEA-A77E-F14D-8744-1F9D01BAE40E}" srcOrd="0" destOrd="0" presId="urn:microsoft.com/office/officeart/2005/8/layout/orgChart1"/>
    <dgm:cxn modelId="{2F4EBA99-EC54-4C4C-8CFB-32B7301CB4D7}" type="presParOf" srcId="{C1886EEA-A77E-F14D-8744-1F9D01BAE40E}" destId="{318A0456-1D7F-EC49-9FD7-455023C0998C}" srcOrd="0" destOrd="0" presId="urn:microsoft.com/office/officeart/2005/8/layout/orgChart1"/>
    <dgm:cxn modelId="{E89C9A39-0A5B-5244-8EAA-A5A26BE13B2F}" type="presParOf" srcId="{C1886EEA-A77E-F14D-8744-1F9D01BAE40E}" destId="{C96E9540-B750-CD42-A43A-2E7235DDC01C}" srcOrd="1" destOrd="0" presId="urn:microsoft.com/office/officeart/2005/8/layout/orgChart1"/>
    <dgm:cxn modelId="{DE863A53-1F00-C942-94A2-407F7F36C99A}" type="presParOf" srcId="{82BD1F51-1B0B-3947-8F15-6389166EEF02}" destId="{B9D68492-0FF6-C941-9709-586E4EC13DCB}" srcOrd="1" destOrd="0" presId="urn:microsoft.com/office/officeart/2005/8/layout/orgChart1"/>
    <dgm:cxn modelId="{BB4BA6C3-E7C7-C64F-9A60-3575A4E57AD4}" type="presParOf" srcId="{82BD1F51-1B0B-3947-8F15-6389166EEF02}" destId="{527429C7-AC70-0D47-BE49-9F298D925186}" srcOrd="2" destOrd="0" presId="urn:microsoft.com/office/officeart/2005/8/layout/orgChart1"/>
    <dgm:cxn modelId="{3D067A31-FF2A-4A41-AE09-5783E33F740A}" type="presParOf" srcId="{F25622FA-F5F1-3040-A642-DE3F916C49AB}" destId="{AB705D1F-C49C-0142-B1CA-2D48E8BDD90F}" srcOrd="6" destOrd="0" presId="urn:microsoft.com/office/officeart/2005/8/layout/orgChart1"/>
    <dgm:cxn modelId="{33D62C8A-9BA2-544C-8DA0-7311C898424B}" type="presParOf" srcId="{F25622FA-F5F1-3040-A642-DE3F916C49AB}" destId="{6CFDC104-AA29-B948-8D72-C301469146A9}" srcOrd="7" destOrd="0" presId="urn:microsoft.com/office/officeart/2005/8/layout/orgChart1"/>
    <dgm:cxn modelId="{70E4A9C8-9DC6-7C40-8C70-124642245987}" type="presParOf" srcId="{6CFDC104-AA29-B948-8D72-C301469146A9}" destId="{5F14C30A-0F98-E642-AC7F-88A556B08062}" srcOrd="0" destOrd="0" presId="urn:microsoft.com/office/officeart/2005/8/layout/orgChart1"/>
    <dgm:cxn modelId="{9B9817E0-AE69-6041-BFEC-CC74302D4D88}" type="presParOf" srcId="{5F14C30A-0F98-E642-AC7F-88A556B08062}" destId="{B9A57CA3-2CAA-F649-897C-BCACA7020132}" srcOrd="0" destOrd="0" presId="urn:microsoft.com/office/officeart/2005/8/layout/orgChart1"/>
    <dgm:cxn modelId="{881902F4-283B-DB4A-8398-B587D6D7E78E}" type="presParOf" srcId="{5F14C30A-0F98-E642-AC7F-88A556B08062}" destId="{A50374C8-7EE9-DB40-AF8E-FCCC0B61B78C}" srcOrd="1" destOrd="0" presId="urn:microsoft.com/office/officeart/2005/8/layout/orgChart1"/>
    <dgm:cxn modelId="{F0DBE554-1C1B-A443-B213-075D904DD3F4}" type="presParOf" srcId="{6CFDC104-AA29-B948-8D72-C301469146A9}" destId="{E41C3648-D589-1947-B133-7ED775D711D4}" srcOrd="1" destOrd="0" presId="urn:microsoft.com/office/officeart/2005/8/layout/orgChart1"/>
    <dgm:cxn modelId="{45E3CDBB-5C57-4421-82B2-0634CFD3507D}" type="presParOf" srcId="{E41C3648-D589-1947-B133-7ED775D711D4}" destId="{5AA3A081-2D00-44F1-8942-8E3407D2FDC6}" srcOrd="0" destOrd="0" presId="urn:microsoft.com/office/officeart/2005/8/layout/orgChart1"/>
    <dgm:cxn modelId="{7271D41B-BC79-43EC-8422-516060AAC77F}" type="presParOf" srcId="{E41C3648-D589-1947-B133-7ED775D711D4}" destId="{AD68E21F-AE1C-40E5-9F4A-2A5C999D3D33}" srcOrd="1" destOrd="0" presId="urn:microsoft.com/office/officeart/2005/8/layout/orgChart1"/>
    <dgm:cxn modelId="{5CD560A1-1C2A-4C83-A68E-7D3F13C4E773}" type="presParOf" srcId="{AD68E21F-AE1C-40E5-9F4A-2A5C999D3D33}" destId="{2615A394-2C02-4049-B46E-9E8C255D1B04}" srcOrd="0" destOrd="0" presId="urn:microsoft.com/office/officeart/2005/8/layout/orgChart1"/>
    <dgm:cxn modelId="{A5EB2E57-AE8B-4A4E-95F6-3F022FFB4617}" type="presParOf" srcId="{2615A394-2C02-4049-B46E-9E8C255D1B04}" destId="{C468D966-BE92-4344-839D-A66B011087B7}" srcOrd="0" destOrd="0" presId="urn:microsoft.com/office/officeart/2005/8/layout/orgChart1"/>
    <dgm:cxn modelId="{CA0F8F3A-2418-4D71-B00D-70F3C758F658}" type="presParOf" srcId="{2615A394-2C02-4049-B46E-9E8C255D1B04}" destId="{40094D93-9B56-472C-AEE1-CD36BEC25AC4}" srcOrd="1" destOrd="0" presId="urn:microsoft.com/office/officeart/2005/8/layout/orgChart1"/>
    <dgm:cxn modelId="{86A9F122-42A3-4C7C-B56C-C3906172D948}" type="presParOf" srcId="{AD68E21F-AE1C-40E5-9F4A-2A5C999D3D33}" destId="{AEEE8A3C-2FD3-4883-AC0C-F7CFF5945061}" srcOrd="1" destOrd="0" presId="urn:microsoft.com/office/officeart/2005/8/layout/orgChart1"/>
    <dgm:cxn modelId="{EBDB0EC4-23C0-4799-BA53-F7366F8786B0}" type="presParOf" srcId="{AD68E21F-AE1C-40E5-9F4A-2A5C999D3D33}" destId="{BE6386D4-1357-464A-A21B-8C2E42BA69ED}" srcOrd="2" destOrd="0" presId="urn:microsoft.com/office/officeart/2005/8/layout/orgChart1"/>
    <dgm:cxn modelId="{224D1705-A44B-41D6-B11C-0DE7FDDC457C}" type="presParOf" srcId="{E41C3648-D589-1947-B133-7ED775D711D4}" destId="{1AAE189C-39EE-4217-8A6D-3625294A89C9}" srcOrd="2" destOrd="0" presId="urn:microsoft.com/office/officeart/2005/8/layout/orgChart1"/>
    <dgm:cxn modelId="{0FAA3AC5-AAEB-491D-A9C6-96915E08FAA0}" type="presParOf" srcId="{E41C3648-D589-1947-B133-7ED775D711D4}" destId="{5C8D5F11-8DC7-4030-8296-EEB9EF5702DC}" srcOrd="3" destOrd="0" presId="urn:microsoft.com/office/officeart/2005/8/layout/orgChart1"/>
    <dgm:cxn modelId="{5F18470D-F547-4A12-BCAC-38E01E44AF2D}" type="presParOf" srcId="{5C8D5F11-8DC7-4030-8296-EEB9EF5702DC}" destId="{C3DF09D1-4E01-4C9E-B886-8EAC932B6DAA}" srcOrd="0" destOrd="0" presId="urn:microsoft.com/office/officeart/2005/8/layout/orgChart1"/>
    <dgm:cxn modelId="{37F58FCF-48CE-4593-813C-C0DF2DB86EC3}" type="presParOf" srcId="{C3DF09D1-4E01-4C9E-B886-8EAC932B6DAA}" destId="{35788A52-609C-4FB9-A9D3-EF8B5177657F}" srcOrd="0" destOrd="0" presId="urn:microsoft.com/office/officeart/2005/8/layout/orgChart1"/>
    <dgm:cxn modelId="{DDF20131-7C9C-4CC0-9E33-7C6900130A3B}" type="presParOf" srcId="{C3DF09D1-4E01-4C9E-B886-8EAC932B6DAA}" destId="{FDF36A26-8DC2-48E1-BBFC-AE0E63FC88A6}" srcOrd="1" destOrd="0" presId="urn:microsoft.com/office/officeart/2005/8/layout/orgChart1"/>
    <dgm:cxn modelId="{47445D41-6221-4FFA-A77B-460CEB2F85DF}" type="presParOf" srcId="{5C8D5F11-8DC7-4030-8296-EEB9EF5702DC}" destId="{3532E8DE-07B9-4035-9F15-20E6942FD9C9}" srcOrd="1" destOrd="0" presId="urn:microsoft.com/office/officeart/2005/8/layout/orgChart1"/>
    <dgm:cxn modelId="{B796624D-0E86-4A76-8AE5-9183DC1B1500}" type="presParOf" srcId="{5C8D5F11-8DC7-4030-8296-EEB9EF5702DC}" destId="{915030D4-9A55-4C4F-B281-AFC42E176CA9}" srcOrd="2" destOrd="0" presId="urn:microsoft.com/office/officeart/2005/8/layout/orgChart1"/>
    <dgm:cxn modelId="{5E2630A5-A134-014A-99C5-B082E931FCA2}" type="presParOf" srcId="{6CFDC104-AA29-B948-8D72-C301469146A9}" destId="{28CBC284-D03A-224D-87D1-081218D0BBB1}" srcOrd="2" destOrd="0" presId="urn:microsoft.com/office/officeart/2005/8/layout/orgChart1"/>
    <dgm:cxn modelId="{CA210313-1653-A442-B13A-8C88BEC51FB1}" type="presParOf" srcId="{F25622FA-F5F1-3040-A642-DE3F916C49AB}" destId="{B67CEB6D-9D1A-9D4A-BA0F-0C3931D3F41D}" srcOrd="8" destOrd="0" presId="urn:microsoft.com/office/officeart/2005/8/layout/orgChart1"/>
    <dgm:cxn modelId="{F247AE61-49B4-EF4F-B6A7-69E7360842FF}" type="presParOf" srcId="{F25622FA-F5F1-3040-A642-DE3F916C49AB}" destId="{58C668D4-EF19-4240-8ED7-3E7121C9C358}" srcOrd="9" destOrd="0" presId="urn:microsoft.com/office/officeart/2005/8/layout/orgChart1"/>
    <dgm:cxn modelId="{F7F50A24-6B0A-B54F-A5A1-9F5210C3B74F}" type="presParOf" srcId="{58C668D4-EF19-4240-8ED7-3E7121C9C358}" destId="{9AA91F8D-2E10-D341-B8C8-E78028BFE98B}" srcOrd="0" destOrd="0" presId="urn:microsoft.com/office/officeart/2005/8/layout/orgChart1"/>
    <dgm:cxn modelId="{AE703D75-1896-0748-8BE2-F49805F2534A}" type="presParOf" srcId="{9AA91F8D-2E10-D341-B8C8-E78028BFE98B}" destId="{4C016417-63A4-0449-BBF8-4FEACF4D085F}" srcOrd="0" destOrd="0" presId="urn:microsoft.com/office/officeart/2005/8/layout/orgChart1"/>
    <dgm:cxn modelId="{6311E1B3-8FD9-6B41-A022-DB8192D103A0}" type="presParOf" srcId="{9AA91F8D-2E10-D341-B8C8-E78028BFE98B}" destId="{EF6C107A-9671-5943-9B8D-8D2DF3E498EE}" srcOrd="1" destOrd="0" presId="urn:microsoft.com/office/officeart/2005/8/layout/orgChart1"/>
    <dgm:cxn modelId="{5C89FFDD-8B40-F143-9A72-5FE13551219F}" type="presParOf" srcId="{58C668D4-EF19-4240-8ED7-3E7121C9C358}" destId="{77E0E60F-B363-9D40-959E-09C3638214F4}" srcOrd="1" destOrd="0" presId="urn:microsoft.com/office/officeart/2005/8/layout/orgChart1"/>
    <dgm:cxn modelId="{E007CC2E-FE2E-9C43-B18C-143D2DEB13B2}" type="presParOf" srcId="{77E0E60F-B363-9D40-959E-09C3638214F4}" destId="{26D2E30A-E594-F24C-9002-EB8903117219}" srcOrd="0" destOrd="0" presId="urn:microsoft.com/office/officeart/2005/8/layout/orgChart1"/>
    <dgm:cxn modelId="{B11273FA-96C4-084C-8749-B1338221C30B}" type="presParOf" srcId="{77E0E60F-B363-9D40-959E-09C3638214F4}" destId="{43B28AFA-1E0C-534F-A925-A64EA11595D5}" srcOrd="1" destOrd="0" presId="urn:microsoft.com/office/officeart/2005/8/layout/orgChart1"/>
    <dgm:cxn modelId="{0A757F61-4291-6C4D-BE9A-CAD89147CC29}" type="presParOf" srcId="{43B28AFA-1E0C-534F-A925-A64EA11595D5}" destId="{8E91653F-86EA-F14F-A73D-F4DFD657EC9D}" srcOrd="0" destOrd="0" presId="urn:microsoft.com/office/officeart/2005/8/layout/orgChart1"/>
    <dgm:cxn modelId="{4015ACB7-21BE-4248-A1CA-E7E9618A784B}" type="presParOf" srcId="{8E91653F-86EA-F14F-A73D-F4DFD657EC9D}" destId="{839ACAA9-6616-CB4B-AEAF-72DD1FF44436}" srcOrd="0" destOrd="0" presId="urn:microsoft.com/office/officeart/2005/8/layout/orgChart1"/>
    <dgm:cxn modelId="{A383B478-3EDB-864A-A54A-B262C8378440}" type="presParOf" srcId="{8E91653F-86EA-F14F-A73D-F4DFD657EC9D}" destId="{5DE7E49C-AD62-3E41-8244-F83171B1DF9A}" srcOrd="1" destOrd="0" presId="urn:microsoft.com/office/officeart/2005/8/layout/orgChart1"/>
    <dgm:cxn modelId="{AA93D863-5DD6-4943-A20A-10E9B3BB899F}" type="presParOf" srcId="{43B28AFA-1E0C-534F-A925-A64EA11595D5}" destId="{AB07E0D0-91FA-8940-823A-57DC39BAA484}" srcOrd="1" destOrd="0" presId="urn:microsoft.com/office/officeart/2005/8/layout/orgChart1"/>
    <dgm:cxn modelId="{FFFFC7C1-2827-BB4A-866C-8DDC5F899439}" type="presParOf" srcId="{43B28AFA-1E0C-534F-A925-A64EA11595D5}" destId="{2E8E06E4-80D4-1448-B8A9-F8F675B1F3E5}" srcOrd="2" destOrd="0" presId="urn:microsoft.com/office/officeart/2005/8/layout/orgChart1"/>
    <dgm:cxn modelId="{1C75281D-54D7-CF43-B4DD-E959E4979A48}" type="presParOf" srcId="{77E0E60F-B363-9D40-959E-09C3638214F4}" destId="{1757F2C9-872C-6943-AA98-0731D90491F6}" srcOrd="2" destOrd="0" presId="urn:microsoft.com/office/officeart/2005/8/layout/orgChart1"/>
    <dgm:cxn modelId="{18D1B02C-29E3-8247-835B-AE2C05ED30FF}" type="presParOf" srcId="{77E0E60F-B363-9D40-959E-09C3638214F4}" destId="{A510232D-FF20-974C-A018-45E0252574D8}" srcOrd="3" destOrd="0" presId="urn:microsoft.com/office/officeart/2005/8/layout/orgChart1"/>
    <dgm:cxn modelId="{CE2CA964-859E-C446-BB6C-A6B23A12BF76}" type="presParOf" srcId="{A510232D-FF20-974C-A018-45E0252574D8}" destId="{6A893F9A-D58D-C040-BCF9-98EDDE8B673B}" srcOrd="0" destOrd="0" presId="urn:microsoft.com/office/officeart/2005/8/layout/orgChart1"/>
    <dgm:cxn modelId="{34FFD2BD-7687-1F46-B3EE-A39371CC2074}" type="presParOf" srcId="{6A893F9A-D58D-C040-BCF9-98EDDE8B673B}" destId="{3420E5A9-E0D2-104D-8D15-4897DB78C0C2}" srcOrd="0" destOrd="0" presId="urn:microsoft.com/office/officeart/2005/8/layout/orgChart1"/>
    <dgm:cxn modelId="{D5CC5B6C-114A-4541-83B7-2B0EF76CC452}" type="presParOf" srcId="{6A893F9A-D58D-C040-BCF9-98EDDE8B673B}" destId="{0EB294AE-C05C-0E41-8C7F-B9CD11E897C5}" srcOrd="1" destOrd="0" presId="urn:microsoft.com/office/officeart/2005/8/layout/orgChart1"/>
    <dgm:cxn modelId="{0F7ACCEF-973F-0C47-8DAF-2D63EA0A0A67}" type="presParOf" srcId="{A510232D-FF20-974C-A018-45E0252574D8}" destId="{97A097C8-4CF7-7942-92F3-F8B759F19597}" srcOrd="1" destOrd="0" presId="urn:microsoft.com/office/officeart/2005/8/layout/orgChart1"/>
    <dgm:cxn modelId="{F1641E43-0E70-7147-B1FD-0AC825A3B17C}" type="presParOf" srcId="{A510232D-FF20-974C-A018-45E0252574D8}" destId="{D1585738-3B00-5E4B-80CE-1491AF1A7FED}" srcOrd="2" destOrd="0" presId="urn:microsoft.com/office/officeart/2005/8/layout/orgChart1"/>
    <dgm:cxn modelId="{D9767ED3-0B41-464A-9D5B-86527B5CC12C}" type="presParOf" srcId="{77E0E60F-B363-9D40-959E-09C3638214F4}" destId="{D64ADF37-DA0F-904F-96A1-A46053E720A0}" srcOrd="4" destOrd="0" presId="urn:microsoft.com/office/officeart/2005/8/layout/orgChart1"/>
    <dgm:cxn modelId="{0B35CCC6-4D4A-C84C-8635-412AC84BB5C1}" type="presParOf" srcId="{77E0E60F-B363-9D40-959E-09C3638214F4}" destId="{11799FF5-FE97-7F4E-B7F3-F41D37D50801}" srcOrd="5" destOrd="0" presId="urn:microsoft.com/office/officeart/2005/8/layout/orgChart1"/>
    <dgm:cxn modelId="{323B8B8A-85AA-5D4F-95C2-6D365821E601}" type="presParOf" srcId="{11799FF5-FE97-7F4E-B7F3-F41D37D50801}" destId="{BA20C412-7FC7-8D49-A95D-5E3BA03902A5}" srcOrd="0" destOrd="0" presId="urn:microsoft.com/office/officeart/2005/8/layout/orgChart1"/>
    <dgm:cxn modelId="{917906CE-7C8C-A148-90D1-8F9645BE54EF}" type="presParOf" srcId="{BA20C412-7FC7-8D49-A95D-5E3BA03902A5}" destId="{C8D9C124-67F3-954E-B681-BCF3CF10C3C2}" srcOrd="0" destOrd="0" presId="urn:microsoft.com/office/officeart/2005/8/layout/orgChart1"/>
    <dgm:cxn modelId="{08144404-9A9C-4744-A834-4F4AED527CF9}" type="presParOf" srcId="{BA20C412-7FC7-8D49-A95D-5E3BA03902A5}" destId="{5898C937-204C-9641-9280-72FF63173901}" srcOrd="1" destOrd="0" presId="urn:microsoft.com/office/officeart/2005/8/layout/orgChart1"/>
    <dgm:cxn modelId="{54665D80-AB7B-4C48-88F2-986D11C55AE9}" type="presParOf" srcId="{11799FF5-FE97-7F4E-B7F3-F41D37D50801}" destId="{20DFB557-3802-1547-8AD4-83B1C92BE939}" srcOrd="1" destOrd="0" presId="urn:microsoft.com/office/officeart/2005/8/layout/orgChart1"/>
    <dgm:cxn modelId="{3F44DB98-B6B4-C241-ABCD-17292A9AF75D}" type="presParOf" srcId="{11799FF5-FE97-7F4E-B7F3-F41D37D50801}" destId="{3E0284D9-1B07-3346-98F3-5DDE8000B12C}" srcOrd="2" destOrd="0" presId="urn:microsoft.com/office/officeart/2005/8/layout/orgChart1"/>
    <dgm:cxn modelId="{51C1EFA0-495F-8F41-A263-2E98CB2317BC}" type="presParOf" srcId="{77E0E60F-B363-9D40-959E-09C3638214F4}" destId="{7FDF0524-D602-7A41-99DE-7513CC3175E6}" srcOrd="6" destOrd="0" presId="urn:microsoft.com/office/officeart/2005/8/layout/orgChart1"/>
    <dgm:cxn modelId="{96E79A86-2CD0-6843-BCFA-2C95F32B4DA5}" type="presParOf" srcId="{77E0E60F-B363-9D40-959E-09C3638214F4}" destId="{2A98CB31-3826-ED48-8547-6A30D8602F9C}" srcOrd="7" destOrd="0" presId="urn:microsoft.com/office/officeart/2005/8/layout/orgChart1"/>
    <dgm:cxn modelId="{4A38EEBC-A652-7943-94F7-F649E4025405}" type="presParOf" srcId="{2A98CB31-3826-ED48-8547-6A30D8602F9C}" destId="{E8FEA719-72E4-DB41-83C3-3577B1C0C7E1}" srcOrd="0" destOrd="0" presId="urn:microsoft.com/office/officeart/2005/8/layout/orgChart1"/>
    <dgm:cxn modelId="{8760F54F-940F-3B4E-B992-E86C8A5EC661}" type="presParOf" srcId="{E8FEA719-72E4-DB41-83C3-3577B1C0C7E1}" destId="{28F5B4BF-24DF-BF42-BB98-16A99686E86A}" srcOrd="0" destOrd="0" presId="urn:microsoft.com/office/officeart/2005/8/layout/orgChart1"/>
    <dgm:cxn modelId="{DF51B304-900E-4C47-9F89-EC514422AD71}" type="presParOf" srcId="{E8FEA719-72E4-DB41-83C3-3577B1C0C7E1}" destId="{98F7D855-DE91-3B4C-BB97-0961BFDAE3C8}" srcOrd="1" destOrd="0" presId="urn:microsoft.com/office/officeart/2005/8/layout/orgChart1"/>
    <dgm:cxn modelId="{1DF7A4DC-1434-1B45-B8DE-9624DA5E7EA6}" type="presParOf" srcId="{2A98CB31-3826-ED48-8547-6A30D8602F9C}" destId="{E6474084-960A-0548-B2CF-AE88EE1E5D47}" srcOrd="1" destOrd="0" presId="urn:microsoft.com/office/officeart/2005/8/layout/orgChart1"/>
    <dgm:cxn modelId="{95F63D9D-2C14-3148-AE04-5E5FB3228262}" type="presParOf" srcId="{2A98CB31-3826-ED48-8547-6A30D8602F9C}" destId="{5B58C1F1-D98E-5B43-AEA9-51FAE771856B}" srcOrd="2" destOrd="0" presId="urn:microsoft.com/office/officeart/2005/8/layout/orgChart1"/>
    <dgm:cxn modelId="{C8EB75D8-E944-4C0D-AF52-F58098B94999}" type="presParOf" srcId="{77E0E60F-B363-9D40-959E-09C3638214F4}" destId="{439A815D-22CA-4DAC-AC52-1C2AE3619B0A}" srcOrd="8" destOrd="0" presId="urn:microsoft.com/office/officeart/2005/8/layout/orgChart1"/>
    <dgm:cxn modelId="{98BC5A24-AF88-4BAD-87EB-49111BA36904}" type="presParOf" srcId="{77E0E60F-B363-9D40-959E-09C3638214F4}" destId="{22CD2F21-9717-4B10-B900-CEA44E32581B}" srcOrd="9" destOrd="0" presId="urn:microsoft.com/office/officeart/2005/8/layout/orgChart1"/>
    <dgm:cxn modelId="{0125B7E4-859F-4D53-BE7E-E165EFB1563B}" type="presParOf" srcId="{22CD2F21-9717-4B10-B900-CEA44E32581B}" destId="{2E6B36DA-4120-45DD-9468-BAED0DB5EFD3}" srcOrd="0" destOrd="0" presId="urn:microsoft.com/office/officeart/2005/8/layout/orgChart1"/>
    <dgm:cxn modelId="{AA309740-96A8-4D51-B824-EBE11F17E18A}" type="presParOf" srcId="{2E6B36DA-4120-45DD-9468-BAED0DB5EFD3}" destId="{DB5FB406-87E0-4168-B680-B250E88A1EB6}" srcOrd="0" destOrd="0" presId="urn:microsoft.com/office/officeart/2005/8/layout/orgChart1"/>
    <dgm:cxn modelId="{5DED65C3-5A62-43A1-A279-8BFAFD2F8F73}" type="presParOf" srcId="{2E6B36DA-4120-45DD-9468-BAED0DB5EFD3}" destId="{0E696EB0-7BC7-4957-8428-BDAFFBF2D90F}" srcOrd="1" destOrd="0" presId="urn:microsoft.com/office/officeart/2005/8/layout/orgChart1"/>
    <dgm:cxn modelId="{9BC7C8D6-103C-4E72-9443-FA796E6FD589}" type="presParOf" srcId="{22CD2F21-9717-4B10-B900-CEA44E32581B}" destId="{9939C7F9-E279-4628-BC58-983F697FB681}" srcOrd="1" destOrd="0" presId="urn:microsoft.com/office/officeart/2005/8/layout/orgChart1"/>
    <dgm:cxn modelId="{EBE9C3C5-31CC-49CA-9691-2E1668165939}" type="presParOf" srcId="{22CD2F21-9717-4B10-B900-CEA44E32581B}" destId="{B341D52B-9020-4E04-AA15-C7C40CE1369C}" srcOrd="2" destOrd="0" presId="urn:microsoft.com/office/officeart/2005/8/layout/orgChart1"/>
    <dgm:cxn modelId="{246CE185-D34F-7D46-991A-5AB751BEE62F}" type="presParOf" srcId="{58C668D4-EF19-4240-8ED7-3E7121C9C358}" destId="{8801104C-5D34-4542-8928-D125F6B5ED5E}" srcOrd="2" destOrd="0" presId="urn:microsoft.com/office/officeart/2005/8/layout/orgChart1"/>
    <dgm:cxn modelId="{BDD4F4FF-88E9-6043-B245-9B27BC7AB0D7}" type="presParOf" srcId="{F25622FA-F5F1-3040-A642-DE3F916C49AB}" destId="{030DF21F-9DF4-D547-85C6-EF8DDF83C3AB}" srcOrd="10" destOrd="0" presId="urn:microsoft.com/office/officeart/2005/8/layout/orgChart1"/>
    <dgm:cxn modelId="{B0AA0369-BEFF-3A4E-8B14-F454D6EC6079}" type="presParOf" srcId="{F25622FA-F5F1-3040-A642-DE3F916C49AB}" destId="{659348FE-92EB-E641-BA07-D7D08B4459E0}" srcOrd="11" destOrd="0" presId="urn:microsoft.com/office/officeart/2005/8/layout/orgChart1"/>
    <dgm:cxn modelId="{94037A95-11FA-6B45-A0AB-8AF2C974FF1A}" type="presParOf" srcId="{659348FE-92EB-E641-BA07-D7D08B4459E0}" destId="{ABA5638E-9B0D-B04B-804D-3A2DBD105DB1}" srcOrd="0" destOrd="0" presId="urn:microsoft.com/office/officeart/2005/8/layout/orgChart1"/>
    <dgm:cxn modelId="{9B9AE87F-E0BE-7A40-9FC8-E4A587014230}" type="presParOf" srcId="{ABA5638E-9B0D-B04B-804D-3A2DBD105DB1}" destId="{FF97A0B8-4443-BD47-962C-386122F340FC}" srcOrd="0" destOrd="0" presId="urn:microsoft.com/office/officeart/2005/8/layout/orgChart1"/>
    <dgm:cxn modelId="{82E77010-F811-A84C-A362-3B59A2E176C7}" type="presParOf" srcId="{ABA5638E-9B0D-B04B-804D-3A2DBD105DB1}" destId="{7F4C871C-B182-E844-A2A1-20033E93C6AE}" srcOrd="1" destOrd="0" presId="urn:microsoft.com/office/officeart/2005/8/layout/orgChart1"/>
    <dgm:cxn modelId="{BD076EF6-7412-0B40-8839-8C371CF2C86D}" type="presParOf" srcId="{659348FE-92EB-E641-BA07-D7D08B4459E0}" destId="{F2BC7F0D-0F54-784C-B27F-0F5F4C71ABF9}" srcOrd="1" destOrd="0" presId="urn:microsoft.com/office/officeart/2005/8/layout/orgChart1"/>
    <dgm:cxn modelId="{4CD82CC3-89AF-3D4A-BC5B-5B1525172F63}" type="presParOf" srcId="{F2BC7F0D-0F54-784C-B27F-0F5F4C71ABF9}" destId="{5D818329-62F3-C14C-A849-1CFCDE37587B}" srcOrd="0" destOrd="0" presId="urn:microsoft.com/office/officeart/2005/8/layout/orgChart1"/>
    <dgm:cxn modelId="{D8C6AD34-1497-7645-9D23-0695C9C1C999}" type="presParOf" srcId="{F2BC7F0D-0F54-784C-B27F-0F5F4C71ABF9}" destId="{98737730-8ED6-444E-8A23-2A9AAEE736EC}" srcOrd="1" destOrd="0" presId="urn:microsoft.com/office/officeart/2005/8/layout/orgChart1"/>
    <dgm:cxn modelId="{E454244E-DA26-A749-9938-06D2565567C3}" type="presParOf" srcId="{98737730-8ED6-444E-8A23-2A9AAEE736EC}" destId="{B54BB70F-0EAB-F247-87D9-EDB7E0B669DB}" srcOrd="0" destOrd="0" presId="urn:microsoft.com/office/officeart/2005/8/layout/orgChart1"/>
    <dgm:cxn modelId="{F87AB021-2ECF-CB45-9DCE-C21EF8450888}" type="presParOf" srcId="{B54BB70F-0EAB-F247-87D9-EDB7E0B669DB}" destId="{F4D95A64-C885-974F-8D4C-DDCB15C105BF}" srcOrd="0" destOrd="0" presId="urn:microsoft.com/office/officeart/2005/8/layout/orgChart1"/>
    <dgm:cxn modelId="{26A99F90-390C-6E4D-B787-C4BF7F7FBC95}" type="presParOf" srcId="{B54BB70F-0EAB-F247-87D9-EDB7E0B669DB}" destId="{D2DAED71-3372-4849-9BD9-3045ED4CEA31}" srcOrd="1" destOrd="0" presId="urn:microsoft.com/office/officeart/2005/8/layout/orgChart1"/>
    <dgm:cxn modelId="{C9CB616A-31B2-C34F-8680-469C17873E08}" type="presParOf" srcId="{98737730-8ED6-444E-8A23-2A9AAEE736EC}" destId="{9F5A5378-DD88-FB46-8B83-FBBEEA4A7434}" srcOrd="1" destOrd="0" presId="urn:microsoft.com/office/officeart/2005/8/layout/orgChart1"/>
    <dgm:cxn modelId="{20CA63A3-2C98-8D4C-A1B3-C7F863445883}" type="presParOf" srcId="{98737730-8ED6-444E-8A23-2A9AAEE736EC}" destId="{6033FD94-FD09-6646-B6FB-D9D7AF8149D4}" srcOrd="2" destOrd="0" presId="urn:microsoft.com/office/officeart/2005/8/layout/orgChart1"/>
    <dgm:cxn modelId="{38A3B64A-862B-D746-85C7-E1A5036515A0}" type="presParOf" srcId="{F2BC7F0D-0F54-784C-B27F-0F5F4C71ABF9}" destId="{261F5F44-5735-7D4E-9047-43D45180CDC9}" srcOrd="2" destOrd="0" presId="urn:microsoft.com/office/officeart/2005/8/layout/orgChart1"/>
    <dgm:cxn modelId="{02C3F754-F88B-B042-859A-F970FF47CC74}" type="presParOf" srcId="{F2BC7F0D-0F54-784C-B27F-0F5F4C71ABF9}" destId="{34308424-7405-EC45-9CC0-E5CD35185127}" srcOrd="3" destOrd="0" presId="urn:microsoft.com/office/officeart/2005/8/layout/orgChart1"/>
    <dgm:cxn modelId="{37BA2D2F-AA0D-1849-92BB-2BC9535EF207}" type="presParOf" srcId="{34308424-7405-EC45-9CC0-E5CD35185127}" destId="{7558D874-486E-7A49-A52A-3048E860EFE1}" srcOrd="0" destOrd="0" presId="urn:microsoft.com/office/officeart/2005/8/layout/orgChart1"/>
    <dgm:cxn modelId="{D3618191-13B9-414D-8C42-6132234AE0A8}" type="presParOf" srcId="{7558D874-486E-7A49-A52A-3048E860EFE1}" destId="{84865DE7-6CD3-E24A-80DA-0CE8BD62E0B4}" srcOrd="0" destOrd="0" presId="urn:microsoft.com/office/officeart/2005/8/layout/orgChart1"/>
    <dgm:cxn modelId="{F7D0B5D2-78C7-AE4B-899A-6B794D9434A5}" type="presParOf" srcId="{7558D874-486E-7A49-A52A-3048E860EFE1}" destId="{1A7F10EB-9C7E-854B-AD8B-E92209E4C891}" srcOrd="1" destOrd="0" presId="urn:microsoft.com/office/officeart/2005/8/layout/orgChart1"/>
    <dgm:cxn modelId="{75FDA19B-8F5E-A74F-8A1F-6A27DD14B0AD}" type="presParOf" srcId="{34308424-7405-EC45-9CC0-E5CD35185127}" destId="{93DAF2DD-4A3C-8D43-A26C-3E4942B67C25}" srcOrd="1" destOrd="0" presId="urn:microsoft.com/office/officeart/2005/8/layout/orgChart1"/>
    <dgm:cxn modelId="{16D8A0C3-9FF7-B340-9BF8-C5F14690D809}" type="presParOf" srcId="{34308424-7405-EC45-9CC0-E5CD35185127}" destId="{83BCC897-0FD6-AF4C-9131-20B382B74A9A}" srcOrd="2" destOrd="0" presId="urn:microsoft.com/office/officeart/2005/8/layout/orgChart1"/>
    <dgm:cxn modelId="{3F3EBB35-9B19-624E-916F-DB264EB3781D}" type="presParOf" srcId="{F2BC7F0D-0F54-784C-B27F-0F5F4C71ABF9}" destId="{47489C89-F72E-E14A-82B1-FD7E2ABAEE3B}" srcOrd="4" destOrd="0" presId="urn:microsoft.com/office/officeart/2005/8/layout/orgChart1"/>
    <dgm:cxn modelId="{3F449134-5CEC-D348-B0B9-EA362E008BF4}" type="presParOf" srcId="{F2BC7F0D-0F54-784C-B27F-0F5F4C71ABF9}" destId="{45F0F6B5-0612-5146-8CA2-95AB8DA9F0FB}" srcOrd="5" destOrd="0" presId="urn:microsoft.com/office/officeart/2005/8/layout/orgChart1"/>
    <dgm:cxn modelId="{71AF73FC-15BC-3545-88FC-291862566213}" type="presParOf" srcId="{45F0F6B5-0612-5146-8CA2-95AB8DA9F0FB}" destId="{C2BC814C-DA63-D64A-8D04-197BDEC1ED5B}" srcOrd="0" destOrd="0" presId="urn:microsoft.com/office/officeart/2005/8/layout/orgChart1"/>
    <dgm:cxn modelId="{A749B6AD-187D-C74C-BAEC-ABFE7D8AD243}" type="presParOf" srcId="{C2BC814C-DA63-D64A-8D04-197BDEC1ED5B}" destId="{6432E055-520E-554B-B958-75E77D69C76A}" srcOrd="0" destOrd="0" presId="urn:microsoft.com/office/officeart/2005/8/layout/orgChart1"/>
    <dgm:cxn modelId="{190C7F27-1790-5A4A-BB2E-A64A23CBAA7C}" type="presParOf" srcId="{C2BC814C-DA63-D64A-8D04-197BDEC1ED5B}" destId="{B0F1F9CC-7D61-DF44-8BB6-BD901A1DDBFA}" srcOrd="1" destOrd="0" presId="urn:microsoft.com/office/officeart/2005/8/layout/orgChart1"/>
    <dgm:cxn modelId="{6DD3020D-AA92-BE49-9550-47F4973D78E3}" type="presParOf" srcId="{45F0F6B5-0612-5146-8CA2-95AB8DA9F0FB}" destId="{74BEDE80-A2BE-1346-950B-2258E84184B8}" srcOrd="1" destOrd="0" presId="urn:microsoft.com/office/officeart/2005/8/layout/orgChart1"/>
    <dgm:cxn modelId="{84AB2002-4A78-0A40-86C6-171FF9AC5776}" type="presParOf" srcId="{45F0F6B5-0612-5146-8CA2-95AB8DA9F0FB}" destId="{C3727F0E-1869-2947-9C14-85C3C05E0FC2}" srcOrd="2" destOrd="0" presId="urn:microsoft.com/office/officeart/2005/8/layout/orgChart1"/>
    <dgm:cxn modelId="{E586BE08-AD57-A147-9E96-CA0B1E3F2F40}" type="presParOf" srcId="{F2BC7F0D-0F54-784C-B27F-0F5F4C71ABF9}" destId="{E5DC290E-3CE5-1348-875C-F06393544A94}" srcOrd="6" destOrd="0" presId="urn:microsoft.com/office/officeart/2005/8/layout/orgChart1"/>
    <dgm:cxn modelId="{5E47DE98-1C27-1841-A95A-0E5F6C909B8B}" type="presParOf" srcId="{F2BC7F0D-0F54-784C-B27F-0F5F4C71ABF9}" destId="{3741F25B-BC92-864F-98FF-BC72058FAA06}" srcOrd="7" destOrd="0" presId="urn:microsoft.com/office/officeart/2005/8/layout/orgChart1"/>
    <dgm:cxn modelId="{31B8E06A-6CA0-B547-948E-D1E1FDB85BBB}" type="presParOf" srcId="{3741F25B-BC92-864F-98FF-BC72058FAA06}" destId="{DF1D9CE3-FC2E-E443-B6C4-5F9BF43424E1}" srcOrd="0" destOrd="0" presId="urn:microsoft.com/office/officeart/2005/8/layout/orgChart1"/>
    <dgm:cxn modelId="{08A03E87-CC3D-EE4D-9EEC-51FE8EA3798E}" type="presParOf" srcId="{DF1D9CE3-FC2E-E443-B6C4-5F9BF43424E1}" destId="{E4AE8263-271C-2D40-90DE-234F1CAA4B86}" srcOrd="0" destOrd="0" presId="urn:microsoft.com/office/officeart/2005/8/layout/orgChart1"/>
    <dgm:cxn modelId="{108707A0-1CB5-B44C-A3B2-E67128307A0D}" type="presParOf" srcId="{DF1D9CE3-FC2E-E443-B6C4-5F9BF43424E1}" destId="{03492433-D7AB-0342-ADB4-D0DDB3DBF76F}" srcOrd="1" destOrd="0" presId="urn:microsoft.com/office/officeart/2005/8/layout/orgChart1"/>
    <dgm:cxn modelId="{DD91E9EC-EAA3-F442-AFB5-5048D4F163E5}" type="presParOf" srcId="{3741F25B-BC92-864F-98FF-BC72058FAA06}" destId="{5E2964B4-095F-CF4C-8B8A-5E449A896B74}" srcOrd="1" destOrd="0" presId="urn:microsoft.com/office/officeart/2005/8/layout/orgChart1"/>
    <dgm:cxn modelId="{EC0B3687-3A3F-034D-9CB6-A9C78AE823CA}" type="presParOf" srcId="{3741F25B-BC92-864F-98FF-BC72058FAA06}" destId="{417ACB45-A2FA-E840-97F2-A92FA9DAB2C2}" srcOrd="2" destOrd="0" presId="urn:microsoft.com/office/officeart/2005/8/layout/orgChart1"/>
    <dgm:cxn modelId="{67EF6ACC-EE3C-F347-9F84-E85940CB87BD}" type="presParOf" srcId="{659348FE-92EB-E641-BA07-D7D08B4459E0}" destId="{AC14605B-6EA3-F447-A258-F3EB012C671A}" srcOrd="2" destOrd="0" presId="urn:microsoft.com/office/officeart/2005/8/layout/orgChart1"/>
    <dgm:cxn modelId="{AE8D8E3C-4BAA-7A47-9762-BB0AA1AFDFB2}" type="presParOf" srcId="{76E411CD-9C9A-4844-829A-540E1DFEEE9F}" destId="{D666753E-810A-0842-81B6-884999833450}"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7FC00C-A5D3-2643-84FD-F23860BCBF45}"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0D0C7CD2-16A1-8A4F-ABA6-A4ACD92AEF4A}">
      <dgm:prSet phldrT="[Text]" custT="1"/>
      <dgm:spPr>
        <a:solidFill>
          <a:srgbClr val="A6A6A6"/>
        </a:solidFill>
      </dgm:spPr>
      <dgm:t>
        <a:bodyPr/>
        <a:lstStyle/>
        <a:p>
          <a:endParaRPr lang="en-US" sz="1600" b="0" dirty="0">
            <a:solidFill>
              <a:schemeClr val="tx1"/>
            </a:solidFill>
          </a:endParaRPr>
        </a:p>
        <a:p>
          <a:r>
            <a:rPr lang="en-US" sz="1600" b="0" dirty="0">
              <a:solidFill>
                <a:schemeClr val="tx1"/>
              </a:solidFill>
            </a:rPr>
            <a:t>President/CEO</a:t>
          </a:r>
        </a:p>
        <a:p>
          <a:endParaRPr lang="en-US" sz="1600" b="0" dirty="0">
            <a:solidFill>
              <a:schemeClr val="tx1"/>
            </a:solidFill>
          </a:endParaRPr>
        </a:p>
      </dgm:t>
    </dgm:pt>
    <dgm:pt modelId="{08A2D0C3-3D34-2346-9646-F02A6A5B157A}" type="parTrans" cxnId="{605B7119-15AE-5340-93C1-B816403D2E07}">
      <dgm:prSet/>
      <dgm:spPr/>
      <dgm:t>
        <a:bodyPr/>
        <a:lstStyle/>
        <a:p>
          <a:endParaRPr lang="en-US">
            <a:solidFill>
              <a:schemeClr val="tx1"/>
            </a:solidFill>
          </a:endParaRPr>
        </a:p>
      </dgm:t>
    </dgm:pt>
    <dgm:pt modelId="{BB75B173-D4DE-8747-97F2-CE04515567E8}" type="sibTrans" cxnId="{605B7119-15AE-5340-93C1-B816403D2E07}">
      <dgm:prSet/>
      <dgm:spPr/>
      <dgm:t>
        <a:bodyPr/>
        <a:lstStyle/>
        <a:p>
          <a:endParaRPr lang="en-US">
            <a:solidFill>
              <a:schemeClr val="tx1"/>
            </a:solidFill>
          </a:endParaRPr>
        </a:p>
      </dgm:t>
    </dgm:pt>
    <dgm:pt modelId="{A676DE04-8B17-BC42-AFF0-C56730EC1E73}" type="asst">
      <dgm:prSet phldrT="[Text]" custT="1"/>
      <dgm:spPr>
        <a:solidFill>
          <a:srgbClr val="A6A6A6"/>
        </a:solidFill>
      </dgm:spPr>
      <dgm:t>
        <a:bodyPr/>
        <a:lstStyle/>
        <a:p>
          <a:r>
            <a:rPr lang="en-US" sz="1400" dirty="0">
              <a:solidFill>
                <a:schemeClr val="tx1"/>
              </a:solidFill>
            </a:rPr>
            <a:t>Admin</a:t>
          </a:r>
        </a:p>
      </dgm:t>
    </dgm:pt>
    <dgm:pt modelId="{3AF86673-C38F-AE49-B260-ADCDB6FD4401}" type="parTrans" cxnId="{6A9F1093-15A6-4C4B-97AB-7CE2BAFC2ECE}">
      <dgm:prSet/>
      <dgm:spPr>
        <a:ln>
          <a:solidFill>
            <a:srgbClr val="A97B47"/>
          </a:solidFill>
        </a:ln>
      </dgm:spPr>
      <dgm:t>
        <a:bodyPr/>
        <a:lstStyle/>
        <a:p>
          <a:endParaRPr lang="en-US">
            <a:solidFill>
              <a:schemeClr val="tx1"/>
            </a:solidFill>
          </a:endParaRPr>
        </a:p>
      </dgm:t>
    </dgm:pt>
    <dgm:pt modelId="{B9433681-4B22-5D48-95A0-22AE44D60214}" type="sibTrans" cxnId="{6A9F1093-15A6-4C4B-97AB-7CE2BAFC2ECE}">
      <dgm:prSet/>
      <dgm:spPr/>
      <dgm:t>
        <a:bodyPr/>
        <a:lstStyle/>
        <a:p>
          <a:endParaRPr lang="en-US">
            <a:solidFill>
              <a:schemeClr val="tx1"/>
            </a:solidFill>
          </a:endParaRPr>
        </a:p>
      </dgm:t>
    </dgm:pt>
    <dgm:pt modelId="{04E039B0-68AE-6149-A265-F053701F38B4}">
      <dgm:prSet phldrT="[Text]" custT="1"/>
      <dgm:spPr>
        <a:solidFill>
          <a:srgbClr val="A6A6A6">
            <a:alpha val="44000"/>
          </a:srgbClr>
        </a:solidFill>
      </dgm:spPr>
      <dgm:t>
        <a:bodyPr/>
        <a:lstStyle/>
        <a:p>
          <a:r>
            <a:rPr lang="en-US" sz="1200" dirty="0">
              <a:solidFill>
                <a:schemeClr val="tx1"/>
              </a:solidFill>
            </a:rPr>
            <a:t>Chief Scientific Officer</a:t>
          </a:r>
        </a:p>
      </dgm:t>
    </dgm:pt>
    <dgm:pt modelId="{EC505599-FC50-6943-BCB3-E63AEADDC7A2}" type="parTrans" cxnId="{C372C351-9555-3D4A-BC08-F4EA8E503C7B}">
      <dgm:prSet/>
      <dgm:spPr>
        <a:ln>
          <a:solidFill>
            <a:srgbClr val="A97B47"/>
          </a:solidFill>
        </a:ln>
      </dgm:spPr>
      <dgm:t>
        <a:bodyPr/>
        <a:lstStyle/>
        <a:p>
          <a:endParaRPr lang="en-US">
            <a:solidFill>
              <a:schemeClr val="tx1"/>
            </a:solidFill>
          </a:endParaRPr>
        </a:p>
      </dgm:t>
    </dgm:pt>
    <dgm:pt modelId="{E21502D1-CFEA-4D4C-A065-264EBB4BD6ED}" type="sibTrans" cxnId="{C372C351-9555-3D4A-BC08-F4EA8E503C7B}">
      <dgm:prSet/>
      <dgm:spPr/>
      <dgm:t>
        <a:bodyPr/>
        <a:lstStyle/>
        <a:p>
          <a:endParaRPr lang="en-US">
            <a:solidFill>
              <a:schemeClr val="tx1"/>
            </a:solidFill>
          </a:endParaRPr>
        </a:p>
      </dgm:t>
    </dgm:pt>
    <dgm:pt modelId="{36CC1CE2-FABF-2D44-9308-24EAA9DE2119}">
      <dgm:prSet phldrT="[Text]" custT="1"/>
      <dgm:spPr>
        <a:solidFill>
          <a:srgbClr val="A97B47">
            <a:alpha val="78000"/>
          </a:srgbClr>
        </a:solidFill>
      </dgm:spPr>
      <dgm:t>
        <a:bodyPr/>
        <a:lstStyle/>
        <a:p>
          <a:r>
            <a:rPr lang="en-US" sz="1200" dirty="0">
              <a:solidFill>
                <a:srgbClr val="000000"/>
              </a:solidFill>
            </a:rPr>
            <a:t>Research</a:t>
          </a:r>
        </a:p>
      </dgm:t>
    </dgm:pt>
    <dgm:pt modelId="{C6C0342D-537F-3A4A-BB3E-544AF1C9A7E1}" type="parTrans" cxnId="{EC5DEB4A-EBBF-964B-9DB9-F6C212EAE78E}">
      <dgm:prSet/>
      <dgm:spPr>
        <a:ln>
          <a:solidFill>
            <a:srgbClr val="A97B47"/>
          </a:solidFill>
        </a:ln>
      </dgm:spPr>
      <dgm:t>
        <a:bodyPr/>
        <a:lstStyle/>
        <a:p>
          <a:endParaRPr lang="en-US">
            <a:solidFill>
              <a:schemeClr val="tx1"/>
            </a:solidFill>
          </a:endParaRPr>
        </a:p>
      </dgm:t>
    </dgm:pt>
    <dgm:pt modelId="{74B0549A-742A-DF42-934C-5E73849641BC}" type="sibTrans" cxnId="{EC5DEB4A-EBBF-964B-9DB9-F6C212EAE78E}">
      <dgm:prSet/>
      <dgm:spPr/>
      <dgm:t>
        <a:bodyPr/>
        <a:lstStyle/>
        <a:p>
          <a:endParaRPr lang="en-US">
            <a:solidFill>
              <a:schemeClr val="tx1"/>
            </a:solidFill>
          </a:endParaRPr>
        </a:p>
      </dgm:t>
    </dgm:pt>
    <dgm:pt modelId="{728204EF-E0A4-1441-9D71-0EB84ADA34DD}">
      <dgm:prSet phldrT="[Text]" custT="1"/>
      <dgm:spPr>
        <a:solidFill>
          <a:srgbClr val="A97B47">
            <a:alpha val="78000"/>
          </a:srgbClr>
        </a:solidFill>
      </dgm:spPr>
      <dgm:t>
        <a:bodyPr/>
        <a:lstStyle/>
        <a:p>
          <a:r>
            <a:rPr lang="en-US" sz="1200" dirty="0" err="1">
              <a:solidFill>
                <a:srgbClr val="000000"/>
              </a:solidFill>
            </a:rPr>
            <a:t>Communica-tions</a:t>
          </a:r>
          <a:r>
            <a:rPr lang="en-US" sz="1200" dirty="0">
              <a:solidFill>
                <a:srgbClr val="000000"/>
              </a:solidFill>
            </a:rPr>
            <a:t> &amp; Educ.</a:t>
          </a:r>
        </a:p>
      </dgm:t>
    </dgm:pt>
    <dgm:pt modelId="{219C0EFE-1B4D-944A-B086-5B9CD58EE16E}" type="parTrans" cxnId="{AED4E485-AB7D-5F45-AA6F-FB79BE736D0C}">
      <dgm:prSet/>
      <dgm:spPr>
        <a:ln>
          <a:solidFill>
            <a:srgbClr val="A97B47"/>
          </a:solidFill>
        </a:ln>
      </dgm:spPr>
      <dgm:t>
        <a:bodyPr/>
        <a:lstStyle/>
        <a:p>
          <a:endParaRPr lang="en-US">
            <a:solidFill>
              <a:schemeClr val="tx1"/>
            </a:solidFill>
          </a:endParaRPr>
        </a:p>
      </dgm:t>
    </dgm:pt>
    <dgm:pt modelId="{A4C90534-7EB6-9244-B486-1DA767E96593}" type="sibTrans" cxnId="{AED4E485-AB7D-5F45-AA6F-FB79BE736D0C}">
      <dgm:prSet/>
      <dgm:spPr/>
      <dgm:t>
        <a:bodyPr/>
        <a:lstStyle/>
        <a:p>
          <a:endParaRPr lang="en-US">
            <a:solidFill>
              <a:schemeClr val="tx1"/>
            </a:solidFill>
          </a:endParaRPr>
        </a:p>
      </dgm:t>
    </dgm:pt>
    <dgm:pt modelId="{F445E9D8-B238-F743-9DE7-491EFEB317B2}">
      <dgm:prSet custT="1"/>
      <dgm:spPr>
        <a:solidFill>
          <a:srgbClr val="A97B47">
            <a:alpha val="78000"/>
          </a:srgbClr>
        </a:solidFill>
      </dgm:spPr>
      <dgm:t>
        <a:bodyPr/>
        <a:lstStyle/>
        <a:p>
          <a:r>
            <a:rPr lang="en-US" sz="1200" dirty="0">
              <a:solidFill>
                <a:srgbClr val="000000"/>
              </a:solidFill>
            </a:rPr>
            <a:t>Economics</a:t>
          </a:r>
        </a:p>
      </dgm:t>
    </dgm:pt>
    <dgm:pt modelId="{EEB1BB6B-D6A2-DA4A-ABF1-8702D89AD308}" type="parTrans" cxnId="{A95FEABD-315C-3048-8472-CEA64BF6FE12}">
      <dgm:prSet/>
      <dgm:spPr>
        <a:ln>
          <a:solidFill>
            <a:srgbClr val="A97B47"/>
          </a:solidFill>
        </a:ln>
      </dgm:spPr>
      <dgm:t>
        <a:bodyPr/>
        <a:lstStyle/>
        <a:p>
          <a:endParaRPr lang="en-US"/>
        </a:p>
      </dgm:t>
    </dgm:pt>
    <dgm:pt modelId="{A2BD9415-CA20-7D48-ACB6-17CB9D8C529A}" type="sibTrans" cxnId="{A95FEABD-315C-3048-8472-CEA64BF6FE12}">
      <dgm:prSet/>
      <dgm:spPr/>
      <dgm:t>
        <a:bodyPr/>
        <a:lstStyle/>
        <a:p>
          <a:endParaRPr lang="en-US"/>
        </a:p>
      </dgm:t>
    </dgm:pt>
    <dgm:pt modelId="{425261FB-EEFE-DF40-B671-A57070E1D7F0}">
      <dgm:prSet custT="1"/>
      <dgm:spPr>
        <a:solidFill>
          <a:srgbClr val="A97B47">
            <a:alpha val="78000"/>
          </a:srgbClr>
        </a:solidFill>
      </dgm:spPr>
      <dgm:t>
        <a:bodyPr/>
        <a:lstStyle/>
        <a:p>
          <a:r>
            <a:rPr lang="en-US" sz="1200" dirty="0">
              <a:solidFill>
                <a:srgbClr val="000000"/>
              </a:solidFill>
            </a:rPr>
            <a:t>Policy</a:t>
          </a:r>
        </a:p>
      </dgm:t>
    </dgm:pt>
    <dgm:pt modelId="{F6480191-E1A8-224B-99BD-2CD1C665AA0B}" type="parTrans" cxnId="{10BC82D3-6C12-7E46-95F1-CC83D9CDD507}">
      <dgm:prSet/>
      <dgm:spPr>
        <a:ln>
          <a:solidFill>
            <a:srgbClr val="A97B47"/>
          </a:solidFill>
        </a:ln>
      </dgm:spPr>
      <dgm:t>
        <a:bodyPr/>
        <a:lstStyle/>
        <a:p>
          <a:endParaRPr lang="en-US"/>
        </a:p>
      </dgm:t>
    </dgm:pt>
    <dgm:pt modelId="{6464ACBC-0A65-664A-8FDD-15AAE3B88060}" type="sibTrans" cxnId="{10BC82D3-6C12-7E46-95F1-CC83D9CDD507}">
      <dgm:prSet/>
      <dgm:spPr/>
      <dgm:t>
        <a:bodyPr/>
        <a:lstStyle/>
        <a:p>
          <a:endParaRPr lang="en-US"/>
        </a:p>
      </dgm:t>
    </dgm:pt>
    <dgm:pt modelId="{C1DDABDE-9138-EE45-AB30-95D520B6E5A1}">
      <dgm:prSet custT="1"/>
      <dgm:spPr>
        <a:solidFill>
          <a:srgbClr val="A97B47">
            <a:alpha val="78000"/>
          </a:srgbClr>
        </a:solidFill>
      </dgm:spPr>
      <dgm:t>
        <a:bodyPr/>
        <a:lstStyle/>
        <a:p>
          <a:r>
            <a:rPr lang="en-US" sz="1200" dirty="0">
              <a:solidFill>
                <a:srgbClr val="000000"/>
              </a:solidFill>
            </a:rPr>
            <a:t>Development</a:t>
          </a:r>
        </a:p>
      </dgm:t>
    </dgm:pt>
    <dgm:pt modelId="{F7821455-F3DA-0943-B4DC-C23C69112B12}" type="parTrans" cxnId="{CCB7EFEB-FCA6-414C-B889-6E07C064CA23}">
      <dgm:prSet/>
      <dgm:spPr>
        <a:ln>
          <a:solidFill>
            <a:srgbClr val="A97B47"/>
          </a:solidFill>
        </a:ln>
      </dgm:spPr>
      <dgm:t>
        <a:bodyPr/>
        <a:lstStyle/>
        <a:p>
          <a:endParaRPr lang="en-US"/>
        </a:p>
      </dgm:t>
    </dgm:pt>
    <dgm:pt modelId="{130E8AF1-3915-2948-AE65-6226E6DD2AD2}" type="sibTrans" cxnId="{CCB7EFEB-FCA6-414C-B889-6E07C064CA23}">
      <dgm:prSet/>
      <dgm:spPr/>
      <dgm:t>
        <a:bodyPr/>
        <a:lstStyle/>
        <a:p>
          <a:endParaRPr lang="en-US"/>
        </a:p>
      </dgm:t>
    </dgm:pt>
    <dgm:pt modelId="{C67AE3BD-BC1B-4075-8DE4-5ADCE2056C46}">
      <dgm:prSet custT="1"/>
      <dgm:spPr>
        <a:solidFill>
          <a:srgbClr val="A6A6A6">
            <a:alpha val="78000"/>
          </a:srgbClr>
        </a:solidFill>
      </dgm:spPr>
      <dgm:t>
        <a:bodyPr/>
        <a:lstStyle/>
        <a:p>
          <a:r>
            <a:rPr lang="en-US" sz="1200" dirty="0">
              <a:solidFill>
                <a:srgbClr val="000000"/>
              </a:solidFill>
            </a:rPr>
            <a:t>Chief Operating Officer</a:t>
          </a:r>
        </a:p>
      </dgm:t>
    </dgm:pt>
    <dgm:pt modelId="{4CCBFFA6-2E1F-4D51-9720-C2F1C168FABA}" type="parTrans" cxnId="{6B613711-1924-4069-B518-2A95F4B1BD7A}">
      <dgm:prSet/>
      <dgm:spPr>
        <a:ln>
          <a:solidFill>
            <a:srgbClr val="A97B47"/>
          </a:solidFill>
        </a:ln>
      </dgm:spPr>
      <dgm:t>
        <a:bodyPr/>
        <a:lstStyle/>
        <a:p>
          <a:endParaRPr lang="en-US">
            <a:solidFill>
              <a:srgbClr val="9D7242"/>
            </a:solidFill>
          </a:endParaRPr>
        </a:p>
      </dgm:t>
    </dgm:pt>
    <dgm:pt modelId="{71B289C4-090E-4926-9E95-57BE36E078C6}" type="sibTrans" cxnId="{6B613711-1924-4069-B518-2A95F4B1BD7A}">
      <dgm:prSet/>
      <dgm:spPr/>
      <dgm:t>
        <a:bodyPr/>
        <a:lstStyle/>
        <a:p>
          <a:endParaRPr lang="en-US"/>
        </a:p>
      </dgm:t>
    </dgm:pt>
    <dgm:pt modelId="{00748361-3D8E-4A13-9838-57E8C48DCF9B}">
      <dgm:prSet phldrT="[Text]" custT="1"/>
      <dgm:spPr>
        <a:solidFill>
          <a:srgbClr val="A97B47">
            <a:alpha val="78000"/>
          </a:srgbClr>
        </a:solidFill>
      </dgm:spPr>
      <dgm:t>
        <a:bodyPr/>
        <a:lstStyle/>
        <a:p>
          <a:r>
            <a:rPr lang="en-US" sz="1200" dirty="0">
              <a:solidFill>
                <a:srgbClr val="000000"/>
              </a:solidFill>
            </a:rPr>
            <a:t>Measure-</a:t>
          </a:r>
          <a:r>
            <a:rPr lang="en-US" sz="1200" dirty="0" err="1">
              <a:solidFill>
                <a:srgbClr val="000000"/>
              </a:solidFill>
            </a:rPr>
            <a:t>ments</a:t>
          </a:r>
          <a:r>
            <a:rPr lang="en-US" sz="1200" dirty="0">
              <a:solidFill>
                <a:srgbClr val="000000"/>
              </a:solidFill>
            </a:rPr>
            <a:t> &amp; Standards</a:t>
          </a:r>
        </a:p>
      </dgm:t>
    </dgm:pt>
    <dgm:pt modelId="{5E54BDB3-A361-4E16-9307-AE3F2C6BA343}" type="parTrans" cxnId="{6AE3DCA0-D0C5-4D16-8444-FA0D07DDA8E0}">
      <dgm:prSet/>
      <dgm:spPr/>
      <dgm:t>
        <a:bodyPr/>
        <a:lstStyle/>
        <a:p>
          <a:endParaRPr lang="en-US"/>
        </a:p>
      </dgm:t>
    </dgm:pt>
    <dgm:pt modelId="{A304147B-441F-44C9-AB37-5D65ED1DC7A1}" type="sibTrans" cxnId="{6AE3DCA0-D0C5-4D16-8444-FA0D07DDA8E0}">
      <dgm:prSet/>
      <dgm:spPr/>
      <dgm:t>
        <a:bodyPr/>
        <a:lstStyle/>
        <a:p>
          <a:endParaRPr lang="en-US"/>
        </a:p>
      </dgm:t>
    </dgm:pt>
    <dgm:pt modelId="{FC242B6C-1B06-794B-B90D-DA30698CDF01}" type="pres">
      <dgm:prSet presAssocID="{7B7FC00C-A5D3-2643-84FD-F23860BCBF45}" presName="hierChild1" presStyleCnt="0">
        <dgm:presLayoutVars>
          <dgm:orgChart val="1"/>
          <dgm:chPref val="1"/>
          <dgm:dir/>
          <dgm:animOne val="branch"/>
          <dgm:animLvl val="lvl"/>
          <dgm:resizeHandles/>
        </dgm:presLayoutVars>
      </dgm:prSet>
      <dgm:spPr/>
    </dgm:pt>
    <dgm:pt modelId="{423B0063-E540-6A4B-83E3-C278BF25BC92}" type="pres">
      <dgm:prSet presAssocID="{0D0C7CD2-16A1-8A4F-ABA6-A4ACD92AEF4A}" presName="hierRoot1" presStyleCnt="0">
        <dgm:presLayoutVars>
          <dgm:hierBranch val="init"/>
        </dgm:presLayoutVars>
      </dgm:prSet>
      <dgm:spPr/>
    </dgm:pt>
    <dgm:pt modelId="{A8B843A9-E084-6B49-9E98-CFBFAEE1B139}" type="pres">
      <dgm:prSet presAssocID="{0D0C7CD2-16A1-8A4F-ABA6-A4ACD92AEF4A}" presName="rootComposite1" presStyleCnt="0"/>
      <dgm:spPr/>
    </dgm:pt>
    <dgm:pt modelId="{53BB3B26-DFF3-E345-A925-A0CF242C8BF7}" type="pres">
      <dgm:prSet presAssocID="{0D0C7CD2-16A1-8A4F-ABA6-A4ACD92AEF4A}" presName="rootText1" presStyleLbl="node0" presStyleIdx="0" presStyleCnt="1" custScaleX="194908" custScaleY="117204">
        <dgm:presLayoutVars>
          <dgm:chPref val="3"/>
        </dgm:presLayoutVars>
      </dgm:prSet>
      <dgm:spPr/>
    </dgm:pt>
    <dgm:pt modelId="{BF926726-33A3-0944-A646-8160350A2FE2}" type="pres">
      <dgm:prSet presAssocID="{0D0C7CD2-16A1-8A4F-ABA6-A4ACD92AEF4A}" presName="rootConnector1" presStyleLbl="node1" presStyleIdx="0" presStyleCnt="0"/>
      <dgm:spPr/>
    </dgm:pt>
    <dgm:pt modelId="{B8E33006-9477-7A48-971E-B03514DD0C1C}" type="pres">
      <dgm:prSet presAssocID="{0D0C7CD2-16A1-8A4F-ABA6-A4ACD92AEF4A}" presName="hierChild2" presStyleCnt="0"/>
      <dgm:spPr/>
    </dgm:pt>
    <dgm:pt modelId="{97BAE009-07C9-C64E-B892-3840CC874F48}" type="pres">
      <dgm:prSet presAssocID="{EC505599-FC50-6943-BCB3-E63AEADDC7A2}" presName="Name37" presStyleLbl="parChTrans1D2" presStyleIdx="0" presStyleCnt="9"/>
      <dgm:spPr/>
    </dgm:pt>
    <dgm:pt modelId="{E4911DB5-D23A-0A4F-8F97-86554D187A62}" type="pres">
      <dgm:prSet presAssocID="{04E039B0-68AE-6149-A265-F053701F38B4}" presName="hierRoot2" presStyleCnt="0">
        <dgm:presLayoutVars>
          <dgm:hierBranch val="init"/>
        </dgm:presLayoutVars>
      </dgm:prSet>
      <dgm:spPr/>
    </dgm:pt>
    <dgm:pt modelId="{5283A587-1375-0741-AECC-5533770A1398}" type="pres">
      <dgm:prSet presAssocID="{04E039B0-68AE-6149-A265-F053701F38B4}" presName="rootComposite" presStyleCnt="0"/>
      <dgm:spPr/>
    </dgm:pt>
    <dgm:pt modelId="{A79B3BFE-40A5-0740-B6DB-7E937CFD4A62}" type="pres">
      <dgm:prSet presAssocID="{04E039B0-68AE-6149-A265-F053701F38B4}" presName="rootText" presStyleLbl="node2" presStyleIdx="0" presStyleCnt="8" custScaleY="150239" custLinFactNeighborX="-223">
        <dgm:presLayoutVars>
          <dgm:chPref val="3"/>
        </dgm:presLayoutVars>
      </dgm:prSet>
      <dgm:spPr/>
    </dgm:pt>
    <dgm:pt modelId="{3C1C8A90-DA68-5147-BC54-E364409A43CA}" type="pres">
      <dgm:prSet presAssocID="{04E039B0-68AE-6149-A265-F053701F38B4}" presName="rootConnector" presStyleLbl="node2" presStyleIdx="0" presStyleCnt="8"/>
      <dgm:spPr/>
    </dgm:pt>
    <dgm:pt modelId="{DB073753-03E0-2342-8F4D-0BF0FBDA15DB}" type="pres">
      <dgm:prSet presAssocID="{04E039B0-68AE-6149-A265-F053701F38B4}" presName="hierChild4" presStyleCnt="0"/>
      <dgm:spPr/>
    </dgm:pt>
    <dgm:pt modelId="{A35A2E4E-34F5-FA45-B352-491591E7B1B7}" type="pres">
      <dgm:prSet presAssocID="{04E039B0-68AE-6149-A265-F053701F38B4}" presName="hierChild5" presStyleCnt="0"/>
      <dgm:spPr/>
    </dgm:pt>
    <dgm:pt modelId="{525279DC-5969-564E-A7F2-FFDF69B8E66F}" type="pres">
      <dgm:prSet presAssocID="{C6C0342D-537F-3A4A-BB3E-544AF1C9A7E1}" presName="Name37" presStyleLbl="parChTrans1D2" presStyleIdx="1" presStyleCnt="9"/>
      <dgm:spPr/>
    </dgm:pt>
    <dgm:pt modelId="{4843E740-D941-2049-9672-05458CF09ABC}" type="pres">
      <dgm:prSet presAssocID="{36CC1CE2-FABF-2D44-9308-24EAA9DE2119}" presName="hierRoot2" presStyleCnt="0">
        <dgm:presLayoutVars>
          <dgm:hierBranch val="init"/>
        </dgm:presLayoutVars>
      </dgm:prSet>
      <dgm:spPr/>
    </dgm:pt>
    <dgm:pt modelId="{86E2DD2F-027A-2D46-81E9-2817A394E73F}" type="pres">
      <dgm:prSet presAssocID="{36CC1CE2-FABF-2D44-9308-24EAA9DE2119}" presName="rootComposite" presStyleCnt="0"/>
      <dgm:spPr/>
    </dgm:pt>
    <dgm:pt modelId="{DD7C24F0-DCDF-4D43-A851-D72E3479307D}" type="pres">
      <dgm:prSet presAssocID="{36CC1CE2-FABF-2D44-9308-24EAA9DE2119}" presName="rootText" presStyleLbl="node2" presStyleIdx="1" presStyleCnt="8" custScaleY="150239" custLinFactNeighborX="3815">
        <dgm:presLayoutVars>
          <dgm:chPref val="3"/>
        </dgm:presLayoutVars>
      </dgm:prSet>
      <dgm:spPr/>
    </dgm:pt>
    <dgm:pt modelId="{7B85E93B-92AE-1D41-B323-C6C1AAEF2ED6}" type="pres">
      <dgm:prSet presAssocID="{36CC1CE2-FABF-2D44-9308-24EAA9DE2119}" presName="rootConnector" presStyleLbl="node2" presStyleIdx="1" presStyleCnt="8"/>
      <dgm:spPr/>
    </dgm:pt>
    <dgm:pt modelId="{D59F68E8-BDB6-8844-8CC4-A1818F1EEAAC}" type="pres">
      <dgm:prSet presAssocID="{36CC1CE2-FABF-2D44-9308-24EAA9DE2119}" presName="hierChild4" presStyleCnt="0"/>
      <dgm:spPr/>
    </dgm:pt>
    <dgm:pt modelId="{BBAE79EC-9717-6945-8A5A-46AF61AA58FF}" type="pres">
      <dgm:prSet presAssocID="{36CC1CE2-FABF-2D44-9308-24EAA9DE2119}" presName="hierChild5" presStyleCnt="0"/>
      <dgm:spPr/>
    </dgm:pt>
    <dgm:pt modelId="{310DCDCF-4A3F-482C-94B6-60E35D60BF43}" type="pres">
      <dgm:prSet presAssocID="{5E54BDB3-A361-4E16-9307-AE3F2C6BA343}" presName="Name37" presStyleLbl="parChTrans1D2" presStyleIdx="2" presStyleCnt="9"/>
      <dgm:spPr/>
    </dgm:pt>
    <dgm:pt modelId="{4D95673B-840A-4B09-A645-A22AC1F4B177}" type="pres">
      <dgm:prSet presAssocID="{00748361-3D8E-4A13-9838-57E8C48DCF9B}" presName="hierRoot2" presStyleCnt="0">
        <dgm:presLayoutVars>
          <dgm:hierBranch val="init"/>
        </dgm:presLayoutVars>
      </dgm:prSet>
      <dgm:spPr/>
    </dgm:pt>
    <dgm:pt modelId="{51A96DA7-4D65-4EA1-A0C9-E66E7ED78B6F}" type="pres">
      <dgm:prSet presAssocID="{00748361-3D8E-4A13-9838-57E8C48DCF9B}" presName="rootComposite" presStyleCnt="0"/>
      <dgm:spPr/>
    </dgm:pt>
    <dgm:pt modelId="{97FD1FB1-7633-4DED-9C73-75162226E44B}" type="pres">
      <dgm:prSet presAssocID="{00748361-3D8E-4A13-9838-57E8C48DCF9B}" presName="rootText" presStyleLbl="node2" presStyleIdx="2" presStyleCnt="8" custScaleX="116916" custScaleY="150249">
        <dgm:presLayoutVars>
          <dgm:chPref val="3"/>
        </dgm:presLayoutVars>
      </dgm:prSet>
      <dgm:spPr/>
    </dgm:pt>
    <dgm:pt modelId="{25D9016C-6AFA-4FE2-99EF-7C4849EAB207}" type="pres">
      <dgm:prSet presAssocID="{00748361-3D8E-4A13-9838-57E8C48DCF9B}" presName="rootConnector" presStyleLbl="node2" presStyleIdx="2" presStyleCnt="8"/>
      <dgm:spPr/>
    </dgm:pt>
    <dgm:pt modelId="{96DC822B-C4E3-4B4D-B8AE-5EADB395A608}" type="pres">
      <dgm:prSet presAssocID="{00748361-3D8E-4A13-9838-57E8C48DCF9B}" presName="hierChild4" presStyleCnt="0"/>
      <dgm:spPr/>
    </dgm:pt>
    <dgm:pt modelId="{9CFEDFAC-1C9B-4849-880F-9DC75D79ACBC}" type="pres">
      <dgm:prSet presAssocID="{00748361-3D8E-4A13-9838-57E8C48DCF9B}" presName="hierChild5" presStyleCnt="0"/>
      <dgm:spPr/>
    </dgm:pt>
    <dgm:pt modelId="{C4A4AEEB-2F1D-9B49-815C-43170108DB3B}" type="pres">
      <dgm:prSet presAssocID="{219C0EFE-1B4D-944A-B086-5B9CD58EE16E}" presName="Name37" presStyleLbl="parChTrans1D2" presStyleIdx="3" presStyleCnt="9"/>
      <dgm:spPr/>
    </dgm:pt>
    <dgm:pt modelId="{ED7F8F73-0465-7F43-9A72-4545ABF839C2}" type="pres">
      <dgm:prSet presAssocID="{728204EF-E0A4-1441-9D71-0EB84ADA34DD}" presName="hierRoot2" presStyleCnt="0">
        <dgm:presLayoutVars>
          <dgm:hierBranch val="init"/>
        </dgm:presLayoutVars>
      </dgm:prSet>
      <dgm:spPr/>
    </dgm:pt>
    <dgm:pt modelId="{0A4526D4-7A86-A442-847F-9E2B87D5A364}" type="pres">
      <dgm:prSet presAssocID="{728204EF-E0A4-1441-9D71-0EB84ADA34DD}" presName="rootComposite" presStyleCnt="0"/>
      <dgm:spPr/>
    </dgm:pt>
    <dgm:pt modelId="{A1C35808-44E4-9E42-AB3E-DFA03EBC112B}" type="pres">
      <dgm:prSet presAssocID="{728204EF-E0A4-1441-9D71-0EB84ADA34DD}" presName="rootText" presStyleLbl="node2" presStyleIdx="3" presStyleCnt="8" custScaleX="125934" custScaleY="152859" custLinFactNeighborX="3815">
        <dgm:presLayoutVars>
          <dgm:chPref val="3"/>
        </dgm:presLayoutVars>
      </dgm:prSet>
      <dgm:spPr/>
    </dgm:pt>
    <dgm:pt modelId="{408225F3-AA2B-A441-ADD8-D902200087FD}" type="pres">
      <dgm:prSet presAssocID="{728204EF-E0A4-1441-9D71-0EB84ADA34DD}" presName="rootConnector" presStyleLbl="node2" presStyleIdx="3" presStyleCnt="8"/>
      <dgm:spPr/>
    </dgm:pt>
    <dgm:pt modelId="{A2857B0F-889F-B94A-850A-74D9BFF6A5A7}" type="pres">
      <dgm:prSet presAssocID="{728204EF-E0A4-1441-9D71-0EB84ADA34DD}" presName="hierChild4" presStyleCnt="0"/>
      <dgm:spPr/>
    </dgm:pt>
    <dgm:pt modelId="{2D5A163E-73D1-7742-A620-3D63C19051FA}" type="pres">
      <dgm:prSet presAssocID="{728204EF-E0A4-1441-9D71-0EB84ADA34DD}" presName="hierChild5" presStyleCnt="0"/>
      <dgm:spPr/>
    </dgm:pt>
    <dgm:pt modelId="{CD12799F-8CF2-3F44-A8F9-6702007472E6}" type="pres">
      <dgm:prSet presAssocID="{EEB1BB6B-D6A2-DA4A-ABF1-8702D89AD308}" presName="Name37" presStyleLbl="parChTrans1D2" presStyleIdx="4" presStyleCnt="9"/>
      <dgm:spPr/>
    </dgm:pt>
    <dgm:pt modelId="{D7461596-0B59-B743-942F-A5C6E709FFF7}" type="pres">
      <dgm:prSet presAssocID="{F445E9D8-B238-F743-9DE7-491EFEB317B2}" presName="hierRoot2" presStyleCnt="0">
        <dgm:presLayoutVars>
          <dgm:hierBranch val="init"/>
        </dgm:presLayoutVars>
      </dgm:prSet>
      <dgm:spPr/>
    </dgm:pt>
    <dgm:pt modelId="{FA0542D5-281C-9542-AECD-2912F35E0593}" type="pres">
      <dgm:prSet presAssocID="{F445E9D8-B238-F743-9DE7-491EFEB317B2}" presName="rootComposite" presStyleCnt="0"/>
      <dgm:spPr/>
    </dgm:pt>
    <dgm:pt modelId="{E988A783-DBD3-6046-8943-2BE9A74EC0DA}" type="pres">
      <dgm:prSet presAssocID="{F445E9D8-B238-F743-9DE7-491EFEB317B2}" presName="rootText" presStyleLbl="node2" presStyleIdx="4" presStyleCnt="8" custScaleY="150239" custLinFactNeighborX="3815">
        <dgm:presLayoutVars>
          <dgm:chPref val="3"/>
        </dgm:presLayoutVars>
      </dgm:prSet>
      <dgm:spPr/>
    </dgm:pt>
    <dgm:pt modelId="{D2DEB598-4787-1B49-A456-2D35540A8F34}" type="pres">
      <dgm:prSet presAssocID="{F445E9D8-B238-F743-9DE7-491EFEB317B2}" presName="rootConnector" presStyleLbl="node2" presStyleIdx="4" presStyleCnt="8"/>
      <dgm:spPr/>
    </dgm:pt>
    <dgm:pt modelId="{00A9A5B2-0947-FC45-8CE8-0477F913FD2B}" type="pres">
      <dgm:prSet presAssocID="{F445E9D8-B238-F743-9DE7-491EFEB317B2}" presName="hierChild4" presStyleCnt="0"/>
      <dgm:spPr/>
    </dgm:pt>
    <dgm:pt modelId="{69C4784E-8B75-EB48-ADFA-7FC81B1EFB47}" type="pres">
      <dgm:prSet presAssocID="{F445E9D8-B238-F743-9DE7-491EFEB317B2}" presName="hierChild5" presStyleCnt="0"/>
      <dgm:spPr/>
    </dgm:pt>
    <dgm:pt modelId="{EC032103-9815-7C40-840F-04172DBA23D0}" type="pres">
      <dgm:prSet presAssocID="{F6480191-E1A8-224B-99BD-2CD1C665AA0B}" presName="Name37" presStyleLbl="parChTrans1D2" presStyleIdx="5" presStyleCnt="9"/>
      <dgm:spPr/>
    </dgm:pt>
    <dgm:pt modelId="{A113D097-8345-4142-88C6-5F5D81C3D42C}" type="pres">
      <dgm:prSet presAssocID="{425261FB-EEFE-DF40-B671-A57070E1D7F0}" presName="hierRoot2" presStyleCnt="0">
        <dgm:presLayoutVars>
          <dgm:hierBranch val="init"/>
        </dgm:presLayoutVars>
      </dgm:prSet>
      <dgm:spPr/>
    </dgm:pt>
    <dgm:pt modelId="{3FBB3E5C-85FD-2C4C-A566-C828CE088B94}" type="pres">
      <dgm:prSet presAssocID="{425261FB-EEFE-DF40-B671-A57070E1D7F0}" presName="rootComposite" presStyleCnt="0"/>
      <dgm:spPr/>
    </dgm:pt>
    <dgm:pt modelId="{2829B592-5FB8-D240-9075-350FADFCDC9B}" type="pres">
      <dgm:prSet presAssocID="{425261FB-EEFE-DF40-B671-A57070E1D7F0}" presName="rootText" presStyleLbl="node2" presStyleIdx="5" presStyleCnt="8" custScaleX="86539" custScaleY="150239" custLinFactNeighborX="3815">
        <dgm:presLayoutVars>
          <dgm:chPref val="3"/>
        </dgm:presLayoutVars>
      </dgm:prSet>
      <dgm:spPr/>
    </dgm:pt>
    <dgm:pt modelId="{82F6652B-E3EF-1A4C-AF80-75E7B47AB4D4}" type="pres">
      <dgm:prSet presAssocID="{425261FB-EEFE-DF40-B671-A57070E1D7F0}" presName="rootConnector" presStyleLbl="node2" presStyleIdx="5" presStyleCnt="8"/>
      <dgm:spPr/>
    </dgm:pt>
    <dgm:pt modelId="{3E9BE5F8-2D08-4847-9DEA-0B9E4578C80E}" type="pres">
      <dgm:prSet presAssocID="{425261FB-EEFE-DF40-B671-A57070E1D7F0}" presName="hierChild4" presStyleCnt="0"/>
      <dgm:spPr/>
    </dgm:pt>
    <dgm:pt modelId="{2EE97D9A-E106-DD45-875D-22E7789ACEC8}" type="pres">
      <dgm:prSet presAssocID="{425261FB-EEFE-DF40-B671-A57070E1D7F0}" presName="hierChild5" presStyleCnt="0"/>
      <dgm:spPr/>
    </dgm:pt>
    <dgm:pt modelId="{DB338FC6-5E4E-4F4A-9ED5-A039A5623ABC}" type="pres">
      <dgm:prSet presAssocID="{F7821455-F3DA-0943-B4DC-C23C69112B12}" presName="Name37" presStyleLbl="parChTrans1D2" presStyleIdx="6" presStyleCnt="9"/>
      <dgm:spPr/>
    </dgm:pt>
    <dgm:pt modelId="{B45D94A9-7523-DD49-A853-67CF3FDDE29E}" type="pres">
      <dgm:prSet presAssocID="{C1DDABDE-9138-EE45-AB30-95D520B6E5A1}" presName="hierRoot2" presStyleCnt="0">
        <dgm:presLayoutVars>
          <dgm:hierBranch val="init"/>
        </dgm:presLayoutVars>
      </dgm:prSet>
      <dgm:spPr/>
    </dgm:pt>
    <dgm:pt modelId="{36A57416-0D0A-7D46-A7DA-DC3A5165B18D}" type="pres">
      <dgm:prSet presAssocID="{C1DDABDE-9138-EE45-AB30-95D520B6E5A1}" presName="rootComposite" presStyleCnt="0"/>
      <dgm:spPr/>
    </dgm:pt>
    <dgm:pt modelId="{B60583F3-A10C-3543-822F-9FC33D9B3B3D}" type="pres">
      <dgm:prSet presAssocID="{C1DDABDE-9138-EE45-AB30-95D520B6E5A1}" presName="rootText" presStyleLbl="node2" presStyleIdx="6" presStyleCnt="8" custScaleX="127467" custScaleY="150239">
        <dgm:presLayoutVars>
          <dgm:chPref val="3"/>
        </dgm:presLayoutVars>
      </dgm:prSet>
      <dgm:spPr/>
    </dgm:pt>
    <dgm:pt modelId="{B173322D-D84D-2D48-B5D1-FE866F472724}" type="pres">
      <dgm:prSet presAssocID="{C1DDABDE-9138-EE45-AB30-95D520B6E5A1}" presName="rootConnector" presStyleLbl="node2" presStyleIdx="6" presStyleCnt="8"/>
      <dgm:spPr/>
    </dgm:pt>
    <dgm:pt modelId="{86B0E56A-3CC0-DF4D-8948-B042AC37F8C8}" type="pres">
      <dgm:prSet presAssocID="{C1DDABDE-9138-EE45-AB30-95D520B6E5A1}" presName="hierChild4" presStyleCnt="0"/>
      <dgm:spPr/>
    </dgm:pt>
    <dgm:pt modelId="{CCDDA877-7C73-244D-9499-7A33625DD32B}" type="pres">
      <dgm:prSet presAssocID="{C1DDABDE-9138-EE45-AB30-95D520B6E5A1}" presName="hierChild5" presStyleCnt="0"/>
      <dgm:spPr/>
    </dgm:pt>
    <dgm:pt modelId="{E9B0FAF9-E36F-4436-A066-97878CE27DD1}" type="pres">
      <dgm:prSet presAssocID="{4CCBFFA6-2E1F-4D51-9720-C2F1C168FABA}" presName="Name37" presStyleLbl="parChTrans1D2" presStyleIdx="7" presStyleCnt="9"/>
      <dgm:spPr/>
    </dgm:pt>
    <dgm:pt modelId="{4F822C4A-034A-46F2-95DD-5AE838D4CAA3}" type="pres">
      <dgm:prSet presAssocID="{C67AE3BD-BC1B-4075-8DE4-5ADCE2056C46}" presName="hierRoot2" presStyleCnt="0">
        <dgm:presLayoutVars>
          <dgm:hierBranch val="init"/>
        </dgm:presLayoutVars>
      </dgm:prSet>
      <dgm:spPr/>
    </dgm:pt>
    <dgm:pt modelId="{ACC51F1B-A578-4E42-AAB0-B3664B81348C}" type="pres">
      <dgm:prSet presAssocID="{C67AE3BD-BC1B-4075-8DE4-5ADCE2056C46}" presName="rootComposite" presStyleCnt="0"/>
      <dgm:spPr/>
    </dgm:pt>
    <dgm:pt modelId="{24C7F416-AD3D-4D16-99C2-E648028F8FF7}" type="pres">
      <dgm:prSet presAssocID="{C67AE3BD-BC1B-4075-8DE4-5ADCE2056C46}" presName="rootText" presStyleLbl="node2" presStyleIdx="7" presStyleCnt="8" custScaleY="150239">
        <dgm:presLayoutVars>
          <dgm:chPref val="3"/>
        </dgm:presLayoutVars>
      </dgm:prSet>
      <dgm:spPr/>
    </dgm:pt>
    <dgm:pt modelId="{CC522D16-8110-4D7C-8990-19C9A0661A02}" type="pres">
      <dgm:prSet presAssocID="{C67AE3BD-BC1B-4075-8DE4-5ADCE2056C46}" presName="rootConnector" presStyleLbl="node2" presStyleIdx="7" presStyleCnt="8"/>
      <dgm:spPr/>
    </dgm:pt>
    <dgm:pt modelId="{66ADCE4F-9566-4048-B449-01D217175A8D}" type="pres">
      <dgm:prSet presAssocID="{C67AE3BD-BC1B-4075-8DE4-5ADCE2056C46}" presName="hierChild4" presStyleCnt="0"/>
      <dgm:spPr/>
    </dgm:pt>
    <dgm:pt modelId="{3D094D18-0BB6-4CDC-BB23-C250615099C8}" type="pres">
      <dgm:prSet presAssocID="{C67AE3BD-BC1B-4075-8DE4-5ADCE2056C46}" presName="hierChild5" presStyleCnt="0"/>
      <dgm:spPr/>
    </dgm:pt>
    <dgm:pt modelId="{448C6DF1-B389-D349-B4A6-9F5992B5820D}" type="pres">
      <dgm:prSet presAssocID="{0D0C7CD2-16A1-8A4F-ABA6-A4ACD92AEF4A}" presName="hierChild3" presStyleCnt="0"/>
      <dgm:spPr/>
    </dgm:pt>
    <dgm:pt modelId="{14E09512-173A-764D-83E8-8C6CEBA5A971}" type="pres">
      <dgm:prSet presAssocID="{3AF86673-C38F-AE49-B260-ADCDB6FD4401}" presName="Name111" presStyleLbl="parChTrans1D2" presStyleIdx="8" presStyleCnt="9"/>
      <dgm:spPr/>
    </dgm:pt>
    <dgm:pt modelId="{1639A460-3BA9-4747-8CB5-E0585CF7CC09}" type="pres">
      <dgm:prSet presAssocID="{A676DE04-8B17-BC42-AFF0-C56730EC1E73}" presName="hierRoot3" presStyleCnt="0">
        <dgm:presLayoutVars>
          <dgm:hierBranch val="init"/>
        </dgm:presLayoutVars>
      </dgm:prSet>
      <dgm:spPr/>
    </dgm:pt>
    <dgm:pt modelId="{576A9269-53DC-AC4F-8F2E-165ED283C9CC}" type="pres">
      <dgm:prSet presAssocID="{A676DE04-8B17-BC42-AFF0-C56730EC1E73}" presName="rootComposite3" presStyleCnt="0"/>
      <dgm:spPr/>
    </dgm:pt>
    <dgm:pt modelId="{BD0F51E0-7BE2-574C-98B6-A13EC187D953}" type="pres">
      <dgm:prSet presAssocID="{A676DE04-8B17-BC42-AFF0-C56730EC1E73}" presName="rootText3" presStyleLbl="asst1" presStyleIdx="0" presStyleCnt="1" custScaleX="73963" custScaleY="73153">
        <dgm:presLayoutVars>
          <dgm:chPref val="3"/>
        </dgm:presLayoutVars>
      </dgm:prSet>
      <dgm:spPr/>
    </dgm:pt>
    <dgm:pt modelId="{77A108B5-5F1F-8D42-9102-FEFA3C22CF9F}" type="pres">
      <dgm:prSet presAssocID="{A676DE04-8B17-BC42-AFF0-C56730EC1E73}" presName="rootConnector3" presStyleLbl="asst1" presStyleIdx="0" presStyleCnt="1"/>
      <dgm:spPr/>
    </dgm:pt>
    <dgm:pt modelId="{4FEFB119-4465-9D46-8F52-2EAD473B31C1}" type="pres">
      <dgm:prSet presAssocID="{A676DE04-8B17-BC42-AFF0-C56730EC1E73}" presName="hierChild6" presStyleCnt="0"/>
      <dgm:spPr/>
    </dgm:pt>
    <dgm:pt modelId="{94F83F9C-A388-1E46-8DBA-93F1776591FE}" type="pres">
      <dgm:prSet presAssocID="{A676DE04-8B17-BC42-AFF0-C56730EC1E73}" presName="hierChild7" presStyleCnt="0"/>
      <dgm:spPr/>
    </dgm:pt>
  </dgm:ptLst>
  <dgm:cxnLst>
    <dgm:cxn modelId="{5DCA7012-020D-0E41-A965-FDF7FEDFF55D}" type="presOf" srcId="{EEB1BB6B-D6A2-DA4A-ABF1-8702D89AD308}" destId="{CD12799F-8CF2-3F44-A8F9-6702007472E6}" srcOrd="0" destOrd="0" presId="urn:microsoft.com/office/officeart/2005/8/layout/orgChart1"/>
    <dgm:cxn modelId="{A178299A-F9E5-FF44-96AF-4DC1B1437F7C}" type="presOf" srcId="{7B7FC00C-A5D3-2643-84FD-F23860BCBF45}" destId="{FC242B6C-1B06-794B-B90D-DA30698CDF01}" srcOrd="0" destOrd="0" presId="urn:microsoft.com/office/officeart/2005/8/layout/orgChart1"/>
    <dgm:cxn modelId="{1E039E3D-9288-8343-B9E2-7C3883841C25}" type="presOf" srcId="{0D0C7CD2-16A1-8A4F-ABA6-A4ACD92AEF4A}" destId="{BF926726-33A3-0944-A646-8160350A2FE2}" srcOrd="1" destOrd="0" presId="urn:microsoft.com/office/officeart/2005/8/layout/orgChart1"/>
    <dgm:cxn modelId="{F7665B8A-1C4D-44FE-8406-9668D3778FEC}" type="presOf" srcId="{00748361-3D8E-4A13-9838-57E8C48DCF9B}" destId="{97FD1FB1-7633-4DED-9C73-75162226E44B}" srcOrd="0" destOrd="0" presId="urn:microsoft.com/office/officeart/2005/8/layout/orgChart1"/>
    <dgm:cxn modelId="{832E3410-E9D7-C64C-9EBA-7CD13403856A}" type="presOf" srcId="{04E039B0-68AE-6149-A265-F053701F38B4}" destId="{3C1C8A90-DA68-5147-BC54-E364409A43CA}" srcOrd="1" destOrd="0" presId="urn:microsoft.com/office/officeart/2005/8/layout/orgChart1"/>
    <dgm:cxn modelId="{A6C07BAC-8CC4-A34D-A13C-7A2969839776}" type="presOf" srcId="{F445E9D8-B238-F743-9DE7-491EFEB317B2}" destId="{D2DEB598-4787-1B49-A456-2D35540A8F34}" srcOrd="1" destOrd="0" presId="urn:microsoft.com/office/officeart/2005/8/layout/orgChart1"/>
    <dgm:cxn modelId="{0BB555C8-3AC1-D742-BD33-23CDCA495AE2}" type="presOf" srcId="{A676DE04-8B17-BC42-AFF0-C56730EC1E73}" destId="{BD0F51E0-7BE2-574C-98B6-A13EC187D953}" srcOrd="0" destOrd="0" presId="urn:microsoft.com/office/officeart/2005/8/layout/orgChart1"/>
    <dgm:cxn modelId="{256F03A8-6FAD-7B49-BAC0-865C2063E128}" type="presOf" srcId="{F7821455-F3DA-0943-B4DC-C23C69112B12}" destId="{DB338FC6-5E4E-4F4A-9ED5-A039A5623ABC}" srcOrd="0" destOrd="0" presId="urn:microsoft.com/office/officeart/2005/8/layout/orgChart1"/>
    <dgm:cxn modelId="{56B5A249-8E2D-C540-B8CF-9D6B2D4B14DA}" type="presOf" srcId="{425261FB-EEFE-DF40-B671-A57070E1D7F0}" destId="{2829B592-5FB8-D240-9075-350FADFCDC9B}" srcOrd="0" destOrd="0" presId="urn:microsoft.com/office/officeart/2005/8/layout/orgChart1"/>
    <dgm:cxn modelId="{3912509B-A441-1145-A115-710BA28A6E51}" type="presOf" srcId="{36CC1CE2-FABF-2D44-9308-24EAA9DE2119}" destId="{DD7C24F0-DCDF-4D43-A851-D72E3479307D}" srcOrd="0" destOrd="0" presId="urn:microsoft.com/office/officeart/2005/8/layout/orgChart1"/>
    <dgm:cxn modelId="{D132FB35-9356-A049-9A68-68D76DE285AF}" type="presOf" srcId="{425261FB-EEFE-DF40-B671-A57070E1D7F0}" destId="{82F6652B-E3EF-1A4C-AF80-75E7B47AB4D4}" srcOrd="1" destOrd="0" presId="urn:microsoft.com/office/officeart/2005/8/layout/orgChart1"/>
    <dgm:cxn modelId="{AED4E485-AB7D-5F45-AA6F-FB79BE736D0C}" srcId="{0D0C7CD2-16A1-8A4F-ABA6-A4ACD92AEF4A}" destId="{728204EF-E0A4-1441-9D71-0EB84ADA34DD}" srcOrd="4" destOrd="0" parTransId="{219C0EFE-1B4D-944A-B086-5B9CD58EE16E}" sibTransId="{A4C90534-7EB6-9244-B486-1DA767E96593}"/>
    <dgm:cxn modelId="{D90EE6C7-3B92-48C7-A16F-55F2080D8B64}" type="presOf" srcId="{00748361-3D8E-4A13-9838-57E8C48DCF9B}" destId="{25D9016C-6AFA-4FE2-99EF-7C4849EAB207}" srcOrd="1" destOrd="0" presId="urn:microsoft.com/office/officeart/2005/8/layout/orgChart1"/>
    <dgm:cxn modelId="{A95FEABD-315C-3048-8472-CEA64BF6FE12}" srcId="{0D0C7CD2-16A1-8A4F-ABA6-A4ACD92AEF4A}" destId="{F445E9D8-B238-F743-9DE7-491EFEB317B2}" srcOrd="5" destOrd="0" parTransId="{EEB1BB6B-D6A2-DA4A-ABF1-8702D89AD308}" sibTransId="{A2BD9415-CA20-7D48-ACB6-17CB9D8C529A}"/>
    <dgm:cxn modelId="{2E297CE7-A353-A340-984E-450C7C0E3CAE}" type="presOf" srcId="{EC505599-FC50-6943-BCB3-E63AEADDC7A2}" destId="{97BAE009-07C9-C64E-B892-3840CC874F48}" srcOrd="0" destOrd="0" presId="urn:microsoft.com/office/officeart/2005/8/layout/orgChart1"/>
    <dgm:cxn modelId="{461CD8D3-B72D-974C-8F67-CAEC2C4AD71C}" type="presOf" srcId="{C6C0342D-537F-3A4A-BB3E-544AF1C9A7E1}" destId="{525279DC-5969-564E-A7F2-FFDF69B8E66F}" srcOrd="0" destOrd="0" presId="urn:microsoft.com/office/officeart/2005/8/layout/orgChart1"/>
    <dgm:cxn modelId="{EC5DEB4A-EBBF-964B-9DB9-F6C212EAE78E}" srcId="{0D0C7CD2-16A1-8A4F-ABA6-A4ACD92AEF4A}" destId="{36CC1CE2-FABF-2D44-9308-24EAA9DE2119}" srcOrd="2" destOrd="0" parTransId="{C6C0342D-537F-3A4A-BB3E-544AF1C9A7E1}" sibTransId="{74B0549A-742A-DF42-934C-5E73849641BC}"/>
    <dgm:cxn modelId="{6D808689-3083-7B49-954F-BA77CE5B4BAB}" type="presOf" srcId="{36CC1CE2-FABF-2D44-9308-24EAA9DE2119}" destId="{7B85E93B-92AE-1D41-B323-C6C1AAEF2ED6}" srcOrd="1" destOrd="0" presId="urn:microsoft.com/office/officeart/2005/8/layout/orgChart1"/>
    <dgm:cxn modelId="{06958265-73CB-1F41-A511-9DB9CCD04C54}" type="presOf" srcId="{3AF86673-C38F-AE49-B260-ADCDB6FD4401}" destId="{14E09512-173A-764D-83E8-8C6CEBA5A971}" srcOrd="0" destOrd="0" presId="urn:microsoft.com/office/officeart/2005/8/layout/orgChart1"/>
    <dgm:cxn modelId="{26C54042-68CB-8D44-BB48-684B420B4712}" type="presOf" srcId="{C1DDABDE-9138-EE45-AB30-95D520B6E5A1}" destId="{B173322D-D84D-2D48-B5D1-FE866F472724}" srcOrd="1" destOrd="0" presId="urn:microsoft.com/office/officeart/2005/8/layout/orgChart1"/>
    <dgm:cxn modelId="{1222E01B-84DF-AF4D-BAB3-8B12807D91AA}" type="presOf" srcId="{219C0EFE-1B4D-944A-B086-5B9CD58EE16E}" destId="{C4A4AEEB-2F1D-9B49-815C-43170108DB3B}" srcOrd="0" destOrd="0" presId="urn:microsoft.com/office/officeart/2005/8/layout/orgChart1"/>
    <dgm:cxn modelId="{6B613711-1924-4069-B518-2A95F4B1BD7A}" srcId="{0D0C7CD2-16A1-8A4F-ABA6-A4ACD92AEF4A}" destId="{C67AE3BD-BC1B-4075-8DE4-5ADCE2056C46}" srcOrd="8" destOrd="0" parTransId="{4CCBFFA6-2E1F-4D51-9720-C2F1C168FABA}" sibTransId="{71B289C4-090E-4926-9E95-57BE36E078C6}"/>
    <dgm:cxn modelId="{605B7119-15AE-5340-93C1-B816403D2E07}" srcId="{7B7FC00C-A5D3-2643-84FD-F23860BCBF45}" destId="{0D0C7CD2-16A1-8A4F-ABA6-A4ACD92AEF4A}" srcOrd="0" destOrd="0" parTransId="{08A2D0C3-3D34-2346-9646-F02A6A5B157A}" sibTransId="{BB75B173-D4DE-8747-97F2-CE04515567E8}"/>
    <dgm:cxn modelId="{6AE3DCA0-D0C5-4D16-8444-FA0D07DDA8E0}" srcId="{0D0C7CD2-16A1-8A4F-ABA6-A4ACD92AEF4A}" destId="{00748361-3D8E-4A13-9838-57E8C48DCF9B}" srcOrd="3" destOrd="0" parTransId="{5E54BDB3-A361-4E16-9307-AE3F2C6BA343}" sibTransId="{A304147B-441F-44C9-AB37-5D65ED1DC7A1}"/>
    <dgm:cxn modelId="{39FF49AA-9141-4595-B735-18BE2C407A80}" type="presOf" srcId="{4CCBFFA6-2E1F-4D51-9720-C2F1C168FABA}" destId="{E9B0FAF9-E36F-4436-A066-97878CE27DD1}" srcOrd="0" destOrd="0" presId="urn:microsoft.com/office/officeart/2005/8/layout/orgChart1"/>
    <dgm:cxn modelId="{10BC82D3-6C12-7E46-95F1-CC83D9CDD507}" srcId="{0D0C7CD2-16A1-8A4F-ABA6-A4ACD92AEF4A}" destId="{425261FB-EEFE-DF40-B671-A57070E1D7F0}" srcOrd="6" destOrd="0" parTransId="{F6480191-E1A8-224B-99BD-2CD1C665AA0B}" sibTransId="{6464ACBC-0A65-664A-8FDD-15AAE3B88060}"/>
    <dgm:cxn modelId="{8783421A-4601-B141-B657-5259A05DDDE0}" type="presOf" srcId="{F445E9D8-B238-F743-9DE7-491EFEB317B2}" destId="{E988A783-DBD3-6046-8943-2BE9A74EC0DA}" srcOrd="0" destOrd="0" presId="urn:microsoft.com/office/officeart/2005/8/layout/orgChart1"/>
    <dgm:cxn modelId="{92EF9861-C49B-A34A-9E08-A8CC24CDC598}" type="presOf" srcId="{0D0C7CD2-16A1-8A4F-ABA6-A4ACD92AEF4A}" destId="{53BB3B26-DFF3-E345-A925-A0CF242C8BF7}" srcOrd="0" destOrd="0" presId="urn:microsoft.com/office/officeart/2005/8/layout/orgChart1"/>
    <dgm:cxn modelId="{6A9F1093-15A6-4C4B-97AB-7CE2BAFC2ECE}" srcId="{0D0C7CD2-16A1-8A4F-ABA6-A4ACD92AEF4A}" destId="{A676DE04-8B17-BC42-AFF0-C56730EC1E73}" srcOrd="0" destOrd="0" parTransId="{3AF86673-C38F-AE49-B260-ADCDB6FD4401}" sibTransId="{B9433681-4B22-5D48-95A0-22AE44D60214}"/>
    <dgm:cxn modelId="{2F362E55-B7E5-4554-A18F-D789BE345294}" type="presOf" srcId="{C67AE3BD-BC1B-4075-8DE4-5ADCE2056C46}" destId="{CC522D16-8110-4D7C-8990-19C9A0661A02}" srcOrd="1" destOrd="0" presId="urn:microsoft.com/office/officeart/2005/8/layout/orgChart1"/>
    <dgm:cxn modelId="{BC1A2FB2-028E-1E49-AA3F-D0172CD2466F}" type="presOf" srcId="{C1DDABDE-9138-EE45-AB30-95D520B6E5A1}" destId="{B60583F3-A10C-3543-822F-9FC33D9B3B3D}" srcOrd="0" destOrd="0" presId="urn:microsoft.com/office/officeart/2005/8/layout/orgChart1"/>
    <dgm:cxn modelId="{F4BCE7C4-A696-E14D-9057-0ACC2557C785}" type="presOf" srcId="{A676DE04-8B17-BC42-AFF0-C56730EC1E73}" destId="{77A108B5-5F1F-8D42-9102-FEFA3C22CF9F}" srcOrd="1" destOrd="0" presId="urn:microsoft.com/office/officeart/2005/8/layout/orgChart1"/>
    <dgm:cxn modelId="{3370B097-99E7-449A-920D-EF9279CBBD1A}" type="presOf" srcId="{C67AE3BD-BC1B-4075-8DE4-5ADCE2056C46}" destId="{24C7F416-AD3D-4D16-99C2-E648028F8FF7}" srcOrd="0" destOrd="0" presId="urn:microsoft.com/office/officeart/2005/8/layout/orgChart1"/>
    <dgm:cxn modelId="{65F4967A-B06B-8E47-AB91-AE956D6B6B9E}" type="presOf" srcId="{F6480191-E1A8-224B-99BD-2CD1C665AA0B}" destId="{EC032103-9815-7C40-840F-04172DBA23D0}" srcOrd="0" destOrd="0" presId="urn:microsoft.com/office/officeart/2005/8/layout/orgChart1"/>
    <dgm:cxn modelId="{C372C351-9555-3D4A-BC08-F4EA8E503C7B}" srcId="{0D0C7CD2-16A1-8A4F-ABA6-A4ACD92AEF4A}" destId="{04E039B0-68AE-6149-A265-F053701F38B4}" srcOrd="1" destOrd="0" parTransId="{EC505599-FC50-6943-BCB3-E63AEADDC7A2}" sibTransId="{E21502D1-CFEA-4D4C-A065-264EBB4BD6ED}"/>
    <dgm:cxn modelId="{CCB7EFEB-FCA6-414C-B889-6E07C064CA23}" srcId="{0D0C7CD2-16A1-8A4F-ABA6-A4ACD92AEF4A}" destId="{C1DDABDE-9138-EE45-AB30-95D520B6E5A1}" srcOrd="7" destOrd="0" parTransId="{F7821455-F3DA-0943-B4DC-C23C69112B12}" sibTransId="{130E8AF1-3915-2948-AE65-6226E6DD2AD2}"/>
    <dgm:cxn modelId="{FF1A392B-327B-E342-AE52-A86814B850E6}" type="presOf" srcId="{728204EF-E0A4-1441-9D71-0EB84ADA34DD}" destId="{408225F3-AA2B-A441-ADD8-D902200087FD}" srcOrd="1" destOrd="0" presId="urn:microsoft.com/office/officeart/2005/8/layout/orgChart1"/>
    <dgm:cxn modelId="{749FCB32-643F-684A-9BE2-02D3DE594EC3}" type="presOf" srcId="{04E039B0-68AE-6149-A265-F053701F38B4}" destId="{A79B3BFE-40A5-0740-B6DB-7E937CFD4A62}" srcOrd="0" destOrd="0" presId="urn:microsoft.com/office/officeart/2005/8/layout/orgChart1"/>
    <dgm:cxn modelId="{98A6DF2C-ACF2-46D0-A90C-81838360DF29}" type="presOf" srcId="{5E54BDB3-A361-4E16-9307-AE3F2C6BA343}" destId="{310DCDCF-4A3F-482C-94B6-60E35D60BF43}" srcOrd="0" destOrd="0" presId="urn:microsoft.com/office/officeart/2005/8/layout/orgChart1"/>
    <dgm:cxn modelId="{24C27594-38DA-8442-96DA-F455588A35DF}" type="presOf" srcId="{728204EF-E0A4-1441-9D71-0EB84ADA34DD}" destId="{A1C35808-44E4-9E42-AB3E-DFA03EBC112B}" srcOrd="0" destOrd="0" presId="urn:microsoft.com/office/officeart/2005/8/layout/orgChart1"/>
    <dgm:cxn modelId="{80A757E0-4D42-C14B-8A6F-C5465961EADD}" type="presParOf" srcId="{FC242B6C-1B06-794B-B90D-DA30698CDF01}" destId="{423B0063-E540-6A4B-83E3-C278BF25BC92}" srcOrd="0" destOrd="0" presId="urn:microsoft.com/office/officeart/2005/8/layout/orgChart1"/>
    <dgm:cxn modelId="{0CE5DE27-1D2E-5E4A-8FF1-F28748B1AC7C}" type="presParOf" srcId="{423B0063-E540-6A4B-83E3-C278BF25BC92}" destId="{A8B843A9-E084-6B49-9E98-CFBFAEE1B139}" srcOrd="0" destOrd="0" presId="urn:microsoft.com/office/officeart/2005/8/layout/orgChart1"/>
    <dgm:cxn modelId="{29FEA289-8B70-3843-8210-83D66D1A534E}" type="presParOf" srcId="{A8B843A9-E084-6B49-9E98-CFBFAEE1B139}" destId="{53BB3B26-DFF3-E345-A925-A0CF242C8BF7}" srcOrd="0" destOrd="0" presId="urn:microsoft.com/office/officeart/2005/8/layout/orgChart1"/>
    <dgm:cxn modelId="{86F6423F-48A2-6D43-9544-4C7B4E1AC8E8}" type="presParOf" srcId="{A8B843A9-E084-6B49-9E98-CFBFAEE1B139}" destId="{BF926726-33A3-0944-A646-8160350A2FE2}" srcOrd="1" destOrd="0" presId="urn:microsoft.com/office/officeart/2005/8/layout/orgChart1"/>
    <dgm:cxn modelId="{E48638AA-9787-604D-BE46-E529023E20AD}" type="presParOf" srcId="{423B0063-E540-6A4B-83E3-C278BF25BC92}" destId="{B8E33006-9477-7A48-971E-B03514DD0C1C}" srcOrd="1" destOrd="0" presId="urn:microsoft.com/office/officeart/2005/8/layout/orgChart1"/>
    <dgm:cxn modelId="{1A760E78-AD9B-3746-BAB1-7E6239144364}" type="presParOf" srcId="{B8E33006-9477-7A48-971E-B03514DD0C1C}" destId="{97BAE009-07C9-C64E-B892-3840CC874F48}" srcOrd="0" destOrd="0" presId="urn:microsoft.com/office/officeart/2005/8/layout/orgChart1"/>
    <dgm:cxn modelId="{01E01B28-A102-7C4B-8BAE-2D6CE8B8C848}" type="presParOf" srcId="{B8E33006-9477-7A48-971E-B03514DD0C1C}" destId="{E4911DB5-D23A-0A4F-8F97-86554D187A62}" srcOrd="1" destOrd="0" presId="urn:microsoft.com/office/officeart/2005/8/layout/orgChart1"/>
    <dgm:cxn modelId="{578EB071-3EB9-B249-AE58-F9CA1E33057D}" type="presParOf" srcId="{E4911DB5-D23A-0A4F-8F97-86554D187A62}" destId="{5283A587-1375-0741-AECC-5533770A1398}" srcOrd="0" destOrd="0" presId="urn:microsoft.com/office/officeart/2005/8/layout/orgChart1"/>
    <dgm:cxn modelId="{114D51C2-213C-B340-A2F4-24AB39BB6A20}" type="presParOf" srcId="{5283A587-1375-0741-AECC-5533770A1398}" destId="{A79B3BFE-40A5-0740-B6DB-7E937CFD4A62}" srcOrd="0" destOrd="0" presId="urn:microsoft.com/office/officeart/2005/8/layout/orgChart1"/>
    <dgm:cxn modelId="{D0DCEC3D-1664-B740-8C47-5F865B53ABC1}" type="presParOf" srcId="{5283A587-1375-0741-AECC-5533770A1398}" destId="{3C1C8A90-DA68-5147-BC54-E364409A43CA}" srcOrd="1" destOrd="0" presId="urn:microsoft.com/office/officeart/2005/8/layout/orgChart1"/>
    <dgm:cxn modelId="{DA8AD65B-F949-1E49-9EC5-0C4A7C2BE109}" type="presParOf" srcId="{E4911DB5-D23A-0A4F-8F97-86554D187A62}" destId="{DB073753-03E0-2342-8F4D-0BF0FBDA15DB}" srcOrd="1" destOrd="0" presId="urn:microsoft.com/office/officeart/2005/8/layout/orgChart1"/>
    <dgm:cxn modelId="{B21EE06A-C7B7-674A-90BC-98877BA631B2}" type="presParOf" srcId="{E4911DB5-D23A-0A4F-8F97-86554D187A62}" destId="{A35A2E4E-34F5-FA45-B352-491591E7B1B7}" srcOrd="2" destOrd="0" presId="urn:microsoft.com/office/officeart/2005/8/layout/orgChart1"/>
    <dgm:cxn modelId="{3720670D-AF83-874B-B3D3-59506EEA0C20}" type="presParOf" srcId="{B8E33006-9477-7A48-971E-B03514DD0C1C}" destId="{525279DC-5969-564E-A7F2-FFDF69B8E66F}" srcOrd="2" destOrd="0" presId="urn:microsoft.com/office/officeart/2005/8/layout/orgChart1"/>
    <dgm:cxn modelId="{533C6228-AA59-D44D-A309-F781AF8B77B7}" type="presParOf" srcId="{B8E33006-9477-7A48-971E-B03514DD0C1C}" destId="{4843E740-D941-2049-9672-05458CF09ABC}" srcOrd="3" destOrd="0" presId="urn:microsoft.com/office/officeart/2005/8/layout/orgChart1"/>
    <dgm:cxn modelId="{C87ED3D8-C660-B54F-9676-BCE04E428110}" type="presParOf" srcId="{4843E740-D941-2049-9672-05458CF09ABC}" destId="{86E2DD2F-027A-2D46-81E9-2817A394E73F}" srcOrd="0" destOrd="0" presId="urn:microsoft.com/office/officeart/2005/8/layout/orgChart1"/>
    <dgm:cxn modelId="{065B81A2-FC07-CD47-9E29-816D30292278}" type="presParOf" srcId="{86E2DD2F-027A-2D46-81E9-2817A394E73F}" destId="{DD7C24F0-DCDF-4D43-A851-D72E3479307D}" srcOrd="0" destOrd="0" presId="urn:microsoft.com/office/officeart/2005/8/layout/orgChart1"/>
    <dgm:cxn modelId="{56751CB3-7D9C-C94D-96FB-B9AC85201DA5}" type="presParOf" srcId="{86E2DD2F-027A-2D46-81E9-2817A394E73F}" destId="{7B85E93B-92AE-1D41-B323-C6C1AAEF2ED6}" srcOrd="1" destOrd="0" presId="urn:microsoft.com/office/officeart/2005/8/layout/orgChart1"/>
    <dgm:cxn modelId="{2D9A0A9D-3CFE-9145-ACFD-7EDEB185CDBE}" type="presParOf" srcId="{4843E740-D941-2049-9672-05458CF09ABC}" destId="{D59F68E8-BDB6-8844-8CC4-A1818F1EEAAC}" srcOrd="1" destOrd="0" presId="urn:microsoft.com/office/officeart/2005/8/layout/orgChart1"/>
    <dgm:cxn modelId="{C52BE114-DB08-AD48-B130-FFC56A2F161A}" type="presParOf" srcId="{4843E740-D941-2049-9672-05458CF09ABC}" destId="{BBAE79EC-9717-6945-8A5A-46AF61AA58FF}" srcOrd="2" destOrd="0" presId="urn:microsoft.com/office/officeart/2005/8/layout/orgChart1"/>
    <dgm:cxn modelId="{2A8DA66C-A326-4375-8EFA-350489183DA8}" type="presParOf" srcId="{B8E33006-9477-7A48-971E-B03514DD0C1C}" destId="{310DCDCF-4A3F-482C-94B6-60E35D60BF43}" srcOrd="4" destOrd="0" presId="urn:microsoft.com/office/officeart/2005/8/layout/orgChart1"/>
    <dgm:cxn modelId="{D14FB2A1-7403-4726-8CF3-8C5E9860D3BC}" type="presParOf" srcId="{B8E33006-9477-7A48-971E-B03514DD0C1C}" destId="{4D95673B-840A-4B09-A645-A22AC1F4B177}" srcOrd="5" destOrd="0" presId="urn:microsoft.com/office/officeart/2005/8/layout/orgChart1"/>
    <dgm:cxn modelId="{8C49FBF8-1282-4E79-8F60-2D0C9301DB18}" type="presParOf" srcId="{4D95673B-840A-4B09-A645-A22AC1F4B177}" destId="{51A96DA7-4D65-4EA1-A0C9-E66E7ED78B6F}" srcOrd="0" destOrd="0" presId="urn:microsoft.com/office/officeart/2005/8/layout/orgChart1"/>
    <dgm:cxn modelId="{5F7DE0B7-C228-43FA-B055-DB18053A29C3}" type="presParOf" srcId="{51A96DA7-4D65-4EA1-A0C9-E66E7ED78B6F}" destId="{97FD1FB1-7633-4DED-9C73-75162226E44B}" srcOrd="0" destOrd="0" presId="urn:microsoft.com/office/officeart/2005/8/layout/orgChart1"/>
    <dgm:cxn modelId="{71955226-820F-49E4-AFDE-2F7939CC9AED}" type="presParOf" srcId="{51A96DA7-4D65-4EA1-A0C9-E66E7ED78B6F}" destId="{25D9016C-6AFA-4FE2-99EF-7C4849EAB207}" srcOrd="1" destOrd="0" presId="urn:microsoft.com/office/officeart/2005/8/layout/orgChart1"/>
    <dgm:cxn modelId="{7A08856A-F90F-4F70-8CBF-078AE7E42FE3}" type="presParOf" srcId="{4D95673B-840A-4B09-A645-A22AC1F4B177}" destId="{96DC822B-C4E3-4B4D-B8AE-5EADB395A608}" srcOrd="1" destOrd="0" presId="urn:microsoft.com/office/officeart/2005/8/layout/orgChart1"/>
    <dgm:cxn modelId="{4D2A5C3E-45D3-463D-A701-12F28FE399F9}" type="presParOf" srcId="{4D95673B-840A-4B09-A645-A22AC1F4B177}" destId="{9CFEDFAC-1C9B-4849-880F-9DC75D79ACBC}" srcOrd="2" destOrd="0" presId="urn:microsoft.com/office/officeart/2005/8/layout/orgChart1"/>
    <dgm:cxn modelId="{625BCAAB-F96C-E14F-B638-2967CBD629C0}" type="presParOf" srcId="{B8E33006-9477-7A48-971E-B03514DD0C1C}" destId="{C4A4AEEB-2F1D-9B49-815C-43170108DB3B}" srcOrd="6" destOrd="0" presId="urn:microsoft.com/office/officeart/2005/8/layout/orgChart1"/>
    <dgm:cxn modelId="{90C8A140-5007-FD49-A6D4-22CAB2F3B376}" type="presParOf" srcId="{B8E33006-9477-7A48-971E-B03514DD0C1C}" destId="{ED7F8F73-0465-7F43-9A72-4545ABF839C2}" srcOrd="7" destOrd="0" presId="urn:microsoft.com/office/officeart/2005/8/layout/orgChart1"/>
    <dgm:cxn modelId="{6561616B-3CD5-3E4B-AFEB-20C201770D10}" type="presParOf" srcId="{ED7F8F73-0465-7F43-9A72-4545ABF839C2}" destId="{0A4526D4-7A86-A442-847F-9E2B87D5A364}" srcOrd="0" destOrd="0" presId="urn:microsoft.com/office/officeart/2005/8/layout/orgChart1"/>
    <dgm:cxn modelId="{5ED02D9B-9B6F-7441-B1A9-9F06E1EE8254}" type="presParOf" srcId="{0A4526D4-7A86-A442-847F-9E2B87D5A364}" destId="{A1C35808-44E4-9E42-AB3E-DFA03EBC112B}" srcOrd="0" destOrd="0" presId="urn:microsoft.com/office/officeart/2005/8/layout/orgChart1"/>
    <dgm:cxn modelId="{366F123E-C7F5-F94C-B3F0-482737D3E79B}" type="presParOf" srcId="{0A4526D4-7A86-A442-847F-9E2B87D5A364}" destId="{408225F3-AA2B-A441-ADD8-D902200087FD}" srcOrd="1" destOrd="0" presId="urn:microsoft.com/office/officeart/2005/8/layout/orgChart1"/>
    <dgm:cxn modelId="{C28A607F-1A0A-FD46-B491-1B05BBE5FBD9}" type="presParOf" srcId="{ED7F8F73-0465-7F43-9A72-4545ABF839C2}" destId="{A2857B0F-889F-B94A-850A-74D9BFF6A5A7}" srcOrd="1" destOrd="0" presId="urn:microsoft.com/office/officeart/2005/8/layout/orgChart1"/>
    <dgm:cxn modelId="{1AA9063A-9D9E-E445-8802-C2E9A1463ECB}" type="presParOf" srcId="{ED7F8F73-0465-7F43-9A72-4545ABF839C2}" destId="{2D5A163E-73D1-7742-A620-3D63C19051FA}" srcOrd="2" destOrd="0" presId="urn:microsoft.com/office/officeart/2005/8/layout/orgChart1"/>
    <dgm:cxn modelId="{074E5B23-49DA-F240-90DB-6B873A8FD6BB}" type="presParOf" srcId="{B8E33006-9477-7A48-971E-B03514DD0C1C}" destId="{CD12799F-8CF2-3F44-A8F9-6702007472E6}" srcOrd="8" destOrd="0" presId="urn:microsoft.com/office/officeart/2005/8/layout/orgChart1"/>
    <dgm:cxn modelId="{AD4561A2-A353-2A4D-B54D-5D003A5F08F3}" type="presParOf" srcId="{B8E33006-9477-7A48-971E-B03514DD0C1C}" destId="{D7461596-0B59-B743-942F-A5C6E709FFF7}" srcOrd="9" destOrd="0" presId="urn:microsoft.com/office/officeart/2005/8/layout/orgChart1"/>
    <dgm:cxn modelId="{5C7CA58A-6551-F543-ADEF-F6CF72C3AC51}" type="presParOf" srcId="{D7461596-0B59-B743-942F-A5C6E709FFF7}" destId="{FA0542D5-281C-9542-AECD-2912F35E0593}" srcOrd="0" destOrd="0" presId="urn:microsoft.com/office/officeart/2005/8/layout/orgChart1"/>
    <dgm:cxn modelId="{7CA2E8C4-EA80-074A-B2BD-D588341A873F}" type="presParOf" srcId="{FA0542D5-281C-9542-AECD-2912F35E0593}" destId="{E988A783-DBD3-6046-8943-2BE9A74EC0DA}" srcOrd="0" destOrd="0" presId="urn:microsoft.com/office/officeart/2005/8/layout/orgChart1"/>
    <dgm:cxn modelId="{5F2D2E91-768F-5D40-B71B-A3EF3BBABD5E}" type="presParOf" srcId="{FA0542D5-281C-9542-AECD-2912F35E0593}" destId="{D2DEB598-4787-1B49-A456-2D35540A8F34}" srcOrd="1" destOrd="0" presId="urn:microsoft.com/office/officeart/2005/8/layout/orgChart1"/>
    <dgm:cxn modelId="{B5835722-1141-B045-9F0D-9AA1297E1CB1}" type="presParOf" srcId="{D7461596-0B59-B743-942F-A5C6E709FFF7}" destId="{00A9A5B2-0947-FC45-8CE8-0477F913FD2B}" srcOrd="1" destOrd="0" presId="urn:microsoft.com/office/officeart/2005/8/layout/orgChart1"/>
    <dgm:cxn modelId="{4608B2D8-0C65-1546-B63E-4615018D8286}" type="presParOf" srcId="{D7461596-0B59-B743-942F-A5C6E709FFF7}" destId="{69C4784E-8B75-EB48-ADFA-7FC81B1EFB47}" srcOrd="2" destOrd="0" presId="urn:microsoft.com/office/officeart/2005/8/layout/orgChart1"/>
    <dgm:cxn modelId="{20977B11-8235-1C4D-B46B-8CBA22DE17F7}" type="presParOf" srcId="{B8E33006-9477-7A48-971E-B03514DD0C1C}" destId="{EC032103-9815-7C40-840F-04172DBA23D0}" srcOrd="10" destOrd="0" presId="urn:microsoft.com/office/officeart/2005/8/layout/orgChart1"/>
    <dgm:cxn modelId="{C827871E-F680-154C-A734-EB67ACE1FFBE}" type="presParOf" srcId="{B8E33006-9477-7A48-971E-B03514DD0C1C}" destId="{A113D097-8345-4142-88C6-5F5D81C3D42C}" srcOrd="11" destOrd="0" presId="urn:microsoft.com/office/officeart/2005/8/layout/orgChart1"/>
    <dgm:cxn modelId="{9E81DFEC-72A4-BB4A-B851-0C2846171FD8}" type="presParOf" srcId="{A113D097-8345-4142-88C6-5F5D81C3D42C}" destId="{3FBB3E5C-85FD-2C4C-A566-C828CE088B94}" srcOrd="0" destOrd="0" presId="urn:microsoft.com/office/officeart/2005/8/layout/orgChart1"/>
    <dgm:cxn modelId="{EBE61D0A-B1A3-6E4C-8707-288D78E8EBD1}" type="presParOf" srcId="{3FBB3E5C-85FD-2C4C-A566-C828CE088B94}" destId="{2829B592-5FB8-D240-9075-350FADFCDC9B}" srcOrd="0" destOrd="0" presId="urn:microsoft.com/office/officeart/2005/8/layout/orgChart1"/>
    <dgm:cxn modelId="{8500CB2C-561C-5348-8D71-C5F14D7DDFBC}" type="presParOf" srcId="{3FBB3E5C-85FD-2C4C-A566-C828CE088B94}" destId="{82F6652B-E3EF-1A4C-AF80-75E7B47AB4D4}" srcOrd="1" destOrd="0" presId="urn:microsoft.com/office/officeart/2005/8/layout/orgChart1"/>
    <dgm:cxn modelId="{BA0C018D-FB67-044D-AD79-25D3B01D8712}" type="presParOf" srcId="{A113D097-8345-4142-88C6-5F5D81C3D42C}" destId="{3E9BE5F8-2D08-4847-9DEA-0B9E4578C80E}" srcOrd="1" destOrd="0" presId="urn:microsoft.com/office/officeart/2005/8/layout/orgChart1"/>
    <dgm:cxn modelId="{73AD4CEE-4DE2-CB43-BF84-5EEE11BEDDE5}" type="presParOf" srcId="{A113D097-8345-4142-88C6-5F5D81C3D42C}" destId="{2EE97D9A-E106-DD45-875D-22E7789ACEC8}" srcOrd="2" destOrd="0" presId="urn:microsoft.com/office/officeart/2005/8/layout/orgChart1"/>
    <dgm:cxn modelId="{1FCFAE0B-1B73-2945-A91F-AC17328828FF}" type="presParOf" srcId="{B8E33006-9477-7A48-971E-B03514DD0C1C}" destId="{DB338FC6-5E4E-4F4A-9ED5-A039A5623ABC}" srcOrd="12" destOrd="0" presId="urn:microsoft.com/office/officeart/2005/8/layout/orgChart1"/>
    <dgm:cxn modelId="{70484D97-E275-1644-9CAD-BDE73F0D0D15}" type="presParOf" srcId="{B8E33006-9477-7A48-971E-B03514DD0C1C}" destId="{B45D94A9-7523-DD49-A853-67CF3FDDE29E}" srcOrd="13" destOrd="0" presId="urn:microsoft.com/office/officeart/2005/8/layout/orgChart1"/>
    <dgm:cxn modelId="{E8C23FCD-B1C2-1A4D-A1CD-940906909725}" type="presParOf" srcId="{B45D94A9-7523-DD49-A853-67CF3FDDE29E}" destId="{36A57416-0D0A-7D46-A7DA-DC3A5165B18D}" srcOrd="0" destOrd="0" presId="urn:microsoft.com/office/officeart/2005/8/layout/orgChart1"/>
    <dgm:cxn modelId="{4A2AFD6D-FFE6-DA43-8DAD-4767B1E5DB53}" type="presParOf" srcId="{36A57416-0D0A-7D46-A7DA-DC3A5165B18D}" destId="{B60583F3-A10C-3543-822F-9FC33D9B3B3D}" srcOrd="0" destOrd="0" presId="urn:microsoft.com/office/officeart/2005/8/layout/orgChart1"/>
    <dgm:cxn modelId="{D13251B6-7B1F-2443-8C90-8AEBD2082B25}" type="presParOf" srcId="{36A57416-0D0A-7D46-A7DA-DC3A5165B18D}" destId="{B173322D-D84D-2D48-B5D1-FE866F472724}" srcOrd="1" destOrd="0" presId="urn:microsoft.com/office/officeart/2005/8/layout/orgChart1"/>
    <dgm:cxn modelId="{B5F4B277-C037-2A42-AC75-E48D64D25B3D}" type="presParOf" srcId="{B45D94A9-7523-DD49-A853-67CF3FDDE29E}" destId="{86B0E56A-3CC0-DF4D-8948-B042AC37F8C8}" srcOrd="1" destOrd="0" presId="urn:microsoft.com/office/officeart/2005/8/layout/orgChart1"/>
    <dgm:cxn modelId="{BBC450F7-0809-E042-95C6-970D9209D053}" type="presParOf" srcId="{B45D94A9-7523-DD49-A853-67CF3FDDE29E}" destId="{CCDDA877-7C73-244D-9499-7A33625DD32B}" srcOrd="2" destOrd="0" presId="urn:microsoft.com/office/officeart/2005/8/layout/orgChart1"/>
    <dgm:cxn modelId="{3C4838F2-B80B-4279-A9F8-FF97E76B58B8}" type="presParOf" srcId="{B8E33006-9477-7A48-971E-B03514DD0C1C}" destId="{E9B0FAF9-E36F-4436-A066-97878CE27DD1}" srcOrd="14" destOrd="0" presId="urn:microsoft.com/office/officeart/2005/8/layout/orgChart1"/>
    <dgm:cxn modelId="{9EA26788-58C5-4C6C-BD50-C4AD99F89C80}" type="presParOf" srcId="{B8E33006-9477-7A48-971E-B03514DD0C1C}" destId="{4F822C4A-034A-46F2-95DD-5AE838D4CAA3}" srcOrd="15" destOrd="0" presId="urn:microsoft.com/office/officeart/2005/8/layout/orgChart1"/>
    <dgm:cxn modelId="{90C3B7C8-D4C0-4159-9A6D-3AEC292F6056}" type="presParOf" srcId="{4F822C4A-034A-46F2-95DD-5AE838D4CAA3}" destId="{ACC51F1B-A578-4E42-AAB0-B3664B81348C}" srcOrd="0" destOrd="0" presId="urn:microsoft.com/office/officeart/2005/8/layout/orgChart1"/>
    <dgm:cxn modelId="{2F834DA6-38B0-4955-BE1C-C151A8143926}" type="presParOf" srcId="{ACC51F1B-A578-4E42-AAB0-B3664B81348C}" destId="{24C7F416-AD3D-4D16-99C2-E648028F8FF7}" srcOrd="0" destOrd="0" presId="urn:microsoft.com/office/officeart/2005/8/layout/orgChart1"/>
    <dgm:cxn modelId="{742CAEFB-5A26-4000-A0BD-47B0E4C30EF7}" type="presParOf" srcId="{ACC51F1B-A578-4E42-AAB0-B3664B81348C}" destId="{CC522D16-8110-4D7C-8990-19C9A0661A02}" srcOrd="1" destOrd="0" presId="urn:microsoft.com/office/officeart/2005/8/layout/orgChart1"/>
    <dgm:cxn modelId="{DDA89AF3-C1AB-41BF-948A-03F05F26E32F}" type="presParOf" srcId="{4F822C4A-034A-46F2-95DD-5AE838D4CAA3}" destId="{66ADCE4F-9566-4048-B449-01D217175A8D}" srcOrd="1" destOrd="0" presId="urn:microsoft.com/office/officeart/2005/8/layout/orgChart1"/>
    <dgm:cxn modelId="{2C887F50-1CBD-4087-B52D-2213AD23313F}" type="presParOf" srcId="{4F822C4A-034A-46F2-95DD-5AE838D4CAA3}" destId="{3D094D18-0BB6-4CDC-BB23-C250615099C8}" srcOrd="2" destOrd="0" presId="urn:microsoft.com/office/officeart/2005/8/layout/orgChart1"/>
    <dgm:cxn modelId="{46640E19-7618-434C-83F0-363248956763}" type="presParOf" srcId="{423B0063-E540-6A4B-83E3-C278BF25BC92}" destId="{448C6DF1-B389-D349-B4A6-9F5992B5820D}" srcOrd="2" destOrd="0" presId="urn:microsoft.com/office/officeart/2005/8/layout/orgChart1"/>
    <dgm:cxn modelId="{724BD010-9C9A-EC4A-AC92-57FEE9EEC4E8}" type="presParOf" srcId="{448C6DF1-B389-D349-B4A6-9F5992B5820D}" destId="{14E09512-173A-764D-83E8-8C6CEBA5A971}" srcOrd="0" destOrd="0" presId="urn:microsoft.com/office/officeart/2005/8/layout/orgChart1"/>
    <dgm:cxn modelId="{000F78A9-D371-5D46-A0B4-DB04F1806F39}" type="presParOf" srcId="{448C6DF1-B389-D349-B4A6-9F5992B5820D}" destId="{1639A460-3BA9-4747-8CB5-E0585CF7CC09}" srcOrd="1" destOrd="0" presId="urn:microsoft.com/office/officeart/2005/8/layout/orgChart1"/>
    <dgm:cxn modelId="{7FE91922-BAD6-7D45-BA3C-ED0D4D5DAAA2}" type="presParOf" srcId="{1639A460-3BA9-4747-8CB5-E0585CF7CC09}" destId="{576A9269-53DC-AC4F-8F2E-165ED283C9CC}" srcOrd="0" destOrd="0" presId="urn:microsoft.com/office/officeart/2005/8/layout/orgChart1"/>
    <dgm:cxn modelId="{42BF7D01-4E68-A64D-A2C7-B51E3056E677}" type="presParOf" srcId="{576A9269-53DC-AC4F-8F2E-165ED283C9CC}" destId="{BD0F51E0-7BE2-574C-98B6-A13EC187D953}" srcOrd="0" destOrd="0" presId="urn:microsoft.com/office/officeart/2005/8/layout/orgChart1"/>
    <dgm:cxn modelId="{05A548A8-7200-1046-9FF9-A43B489491AF}" type="presParOf" srcId="{576A9269-53DC-AC4F-8F2E-165ED283C9CC}" destId="{77A108B5-5F1F-8D42-9102-FEFA3C22CF9F}" srcOrd="1" destOrd="0" presId="urn:microsoft.com/office/officeart/2005/8/layout/orgChart1"/>
    <dgm:cxn modelId="{003464D3-1007-B94D-9E6D-D131F88921D4}" type="presParOf" srcId="{1639A460-3BA9-4747-8CB5-E0585CF7CC09}" destId="{4FEFB119-4465-9D46-8F52-2EAD473B31C1}" srcOrd="1" destOrd="0" presId="urn:microsoft.com/office/officeart/2005/8/layout/orgChart1"/>
    <dgm:cxn modelId="{A7508CA6-5032-0A49-9FB8-964A3BCA908D}" type="presParOf" srcId="{1639A460-3BA9-4747-8CB5-E0585CF7CC09}" destId="{94F83F9C-A388-1E46-8DBA-93F1776591FE}"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C290E-3CE5-1348-875C-F06393544A94}">
      <dsp:nvSpPr>
        <dsp:cNvPr id="0" name=""/>
        <dsp:cNvSpPr/>
      </dsp:nvSpPr>
      <dsp:spPr>
        <a:xfrm>
          <a:off x="6479879" y="1164142"/>
          <a:ext cx="144113" cy="2488359"/>
        </a:xfrm>
        <a:custGeom>
          <a:avLst/>
          <a:gdLst/>
          <a:ahLst/>
          <a:cxnLst/>
          <a:rect l="0" t="0" r="0" b="0"/>
          <a:pathLst>
            <a:path>
              <a:moveTo>
                <a:pt x="0" y="0"/>
              </a:moveTo>
              <a:lnTo>
                <a:pt x="0" y="2488359"/>
              </a:lnTo>
              <a:lnTo>
                <a:pt x="144113" y="2488359"/>
              </a:lnTo>
            </a:path>
          </a:pathLst>
        </a:custGeom>
        <a:noFill/>
        <a:ln w="9525" cap="flat" cmpd="sng" algn="ctr">
          <a:solidFill>
            <a:srgbClr val="A97B47"/>
          </a:solidFill>
          <a:prstDash val="solid"/>
        </a:ln>
        <a:effectLst/>
      </dsp:spPr>
      <dsp:style>
        <a:lnRef idx="1">
          <a:scrgbClr r="0" g="0" b="0"/>
        </a:lnRef>
        <a:fillRef idx="0">
          <a:scrgbClr r="0" g="0" b="0"/>
        </a:fillRef>
        <a:effectRef idx="0">
          <a:scrgbClr r="0" g="0" b="0"/>
        </a:effectRef>
        <a:fontRef idx="minor"/>
      </dsp:style>
    </dsp:sp>
    <dsp:sp modelId="{47489C89-F72E-E14A-82B1-FD7E2ABAEE3B}">
      <dsp:nvSpPr>
        <dsp:cNvPr id="0" name=""/>
        <dsp:cNvSpPr/>
      </dsp:nvSpPr>
      <dsp:spPr>
        <a:xfrm>
          <a:off x="6479879" y="1164142"/>
          <a:ext cx="144113" cy="1806222"/>
        </a:xfrm>
        <a:custGeom>
          <a:avLst/>
          <a:gdLst/>
          <a:ahLst/>
          <a:cxnLst/>
          <a:rect l="0" t="0" r="0" b="0"/>
          <a:pathLst>
            <a:path>
              <a:moveTo>
                <a:pt x="0" y="0"/>
              </a:moveTo>
              <a:lnTo>
                <a:pt x="0" y="1806222"/>
              </a:lnTo>
              <a:lnTo>
                <a:pt x="144113" y="1806222"/>
              </a:lnTo>
            </a:path>
          </a:pathLst>
        </a:custGeom>
        <a:noFill/>
        <a:ln w="9525" cap="flat" cmpd="sng" algn="ctr">
          <a:solidFill>
            <a:srgbClr val="A97B47"/>
          </a:solidFill>
          <a:prstDash val="solid"/>
        </a:ln>
        <a:effectLst/>
      </dsp:spPr>
      <dsp:style>
        <a:lnRef idx="1">
          <a:scrgbClr r="0" g="0" b="0"/>
        </a:lnRef>
        <a:fillRef idx="0">
          <a:scrgbClr r="0" g="0" b="0"/>
        </a:fillRef>
        <a:effectRef idx="0">
          <a:scrgbClr r="0" g="0" b="0"/>
        </a:effectRef>
        <a:fontRef idx="minor"/>
      </dsp:style>
    </dsp:sp>
    <dsp:sp modelId="{261F5F44-5735-7D4E-9047-43D45180CDC9}">
      <dsp:nvSpPr>
        <dsp:cNvPr id="0" name=""/>
        <dsp:cNvSpPr/>
      </dsp:nvSpPr>
      <dsp:spPr>
        <a:xfrm>
          <a:off x="6479879" y="1164142"/>
          <a:ext cx="144113" cy="1124085"/>
        </a:xfrm>
        <a:custGeom>
          <a:avLst/>
          <a:gdLst/>
          <a:ahLst/>
          <a:cxnLst/>
          <a:rect l="0" t="0" r="0" b="0"/>
          <a:pathLst>
            <a:path>
              <a:moveTo>
                <a:pt x="0" y="0"/>
              </a:moveTo>
              <a:lnTo>
                <a:pt x="0" y="1124085"/>
              </a:lnTo>
              <a:lnTo>
                <a:pt x="144113" y="1124085"/>
              </a:lnTo>
            </a:path>
          </a:pathLst>
        </a:custGeom>
        <a:noFill/>
        <a:ln w="9525" cap="flat" cmpd="sng" algn="ctr">
          <a:solidFill>
            <a:srgbClr val="A97B47"/>
          </a:solidFill>
          <a:prstDash val="solid"/>
        </a:ln>
        <a:effectLst/>
      </dsp:spPr>
      <dsp:style>
        <a:lnRef idx="1">
          <a:scrgbClr r="0" g="0" b="0"/>
        </a:lnRef>
        <a:fillRef idx="0">
          <a:scrgbClr r="0" g="0" b="0"/>
        </a:fillRef>
        <a:effectRef idx="0">
          <a:scrgbClr r="0" g="0" b="0"/>
        </a:effectRef>
        <a:fontRef idx="minor"/>
      </dsp:style>
    </dsp:sp>
    <dsp:sp modelId="{5D818329-62F3-C14C-A849-1CFCDE37587B}">
      <dsp:nvSpPr>
        <dsp:cNvPr id="0" name=""/>
        <dsp:cNvSpPr/>
      </dsp:nvSpPr>
      <dsp:spPr>
        <a:xfrm>
          <a:off x="6479879" y="1164142"/>
          <a:ext cx="144113" cy="441948"/>
        </a:xfrm>
        <a:custGeom>
          <a:avLst/>
          <a:gdLst/>
          <a:ahLst/>
          <a:cxnLst/>
          <a:rect l="0" t="0" r="0" b="0"/>
          <a:pathLst>
            <a:path>
              <a:moveTo>
                <a:pt x="0" y="0"/>
              </a:moveTo>
              <a:lnTo>
                <a:pt x="0" y="441948"/>
              </a:lnTo>
              <a:lnTo>
                <a:pt x="144113" y="441948"/>
              </a:lnTo>
            </a:path>
          </a:pathLst>
        </a:custGeom>
        <a:noFill/>
        <a:ln w="9525" cap="flat" cmpd="sng" algn="ctr">
          <a:solidFill>
            <a:srgbClr val="A97B47"/>
          </a:solidFill>
          <a:prstDash val="solid"/>
        </a:ln>
        <a:effectLst/>
      </dsp:spPr>
      <dsp:style>
        <a:lnRef idx="1">
          <a:scrgbClr r="0" g="0" b="0"/>
        </a:lnRef>
        <a:fillRef idx="0">
          <a:scrgbClr r="0" g="0" b="0"/>
        </a:fillRef>
        <a:effectRef idx="0">
          <a:scrgbClr r="0" g="0" b="0"/>
        </a:effectRef>
        <a:fontRef idx="minor"/>
      </dsp:style>
    </dsp:sp>
    <dsp:sp modelId="{030DF21F-9DF4-D547-85C6-EF8DDF83C3AB}">
      <dsp:nvSpPr>
        <dsp:cNvPr id="0" name=""/>
        <dsp:cNvSpPr/>
      </dsp:nvSpPr>
      <dsp:spPr>
        <a:xfrm>
          <a:off x="4077988" y="480378"/>
          <a:ext cx="2786194" cy="203386"/>
        </a:xfrm>
        <a:custGeom>
          <a:avLst/>
          <a:gdLst/>
          <a:ahLst/>
          <a:cxnLst/>
          <a:rect l="0" t="0" r="0" b="0"/>
          <a:pathLst>
            <a:path>
              <a:moveTo>
                <a:pt x="0" y="0"/>
              </a:moveTo>
              <a:lnTo>
                <a:pt x="0" y="102506"/>
              </a:lnTo>
              <a:lnTo>
                <a:pt x="2786194" y="102506"/>
              </a:lnTo>
              <a:lnTo>
                <a:pt x="2786194" y="203386"/>
              </a:lnTo>
            </a:path>
          </a:pathLst>
        </a:custGeom>
        <a:noFill/>
        <a:ln w="9525" cap="flat" cmpd="sng" algn="ctr">
          <a:solidFill>
            <a:srgbClr val="A97B47"/>
          </a:solidFill>
          <a:prstDash val="solid"/>
        </a:ln>
        <a:effectLst/>
      </dsp:spPr>
      <dsp:style>
        <a:lnRef idx="1">
          <a:scrgbClr r="0" g="0" b="0"/>
        </a:lnRef>
        <a:fillRef idx="0">
          <a:scrgbClr r="0" g="0" b="0"/>
        </a:fillRef>
        <a:effectRef idx="0">
          <a:scrgbClr r="0" g="0" b="0"/>
        </a:effectRef>
        <a:fontRef idx="minor"/>
      </dsp:style>
    </dsp:sp>
    <dsp:sp modelId="{439A815D-22CA-4DAC-AC52-1C2AE3619B0A}">
      <dsp:nvSpPr>
        <dsp:cNvPr id="0" name=""/>
        <dsp:cNvSpPr/>
      </dsp:nvSpPr>
      <dsp:spPr>
        <a:xfrm>
          <a:off x="5317364" y="1164142"/>
          <a:ext cx="144113" cy="3170496"/>
        </a:xfrm>
        <a:custGeom>
          <a:avLst/>
          <a:gdLst/>
          <a:ahLst/>
          <a:cxnLst/>
          <a:rect l="0" t="0" r="0" b="0"/>
          <a:pathLst>
            <a:path>
              <a:moveTo>
                <a:pt x="0" y="0"/>
              </a:moveTo>
              <a:lnTo>
                <a:pt x="0" y="3170496"/>
              </a:lnTo>
              <a:lnTo>
                <a:pt x="144113" y="3170496"/>
              </a:lnTo>
            </a:path>
          </a:pathLst>
        </a:custGeom>
        <a:noFill/>
        <a:ln w="9525" cap="flat" cmpd="sng" algn="ctr">
          <a:solidFill>
            <a:srgbClr val="BE8011"/>
          </a:solidFill>
          <a:prstDash val="solid"/>
        </a:ln>
        <a:effectLst/>
      </dsp:spPr>
      <dsp:style>
        <a:lnRef idx="1">
          <a:scrgbClr r="0" g="0" b="0"/>
        </a:lnRef>
        <a:fillRef idx="0">
          <a:scrgbClr r="0" g="0" b="0"/>
        </a:fillRef>
        <a:effectRef idx="0">
          <a:scrgbClr r="0" g="0" b="0"/>
        </a:effectRef>
        <a:fontRef idx="minor"/>
      </dsp:style>
    </dsp:sp>
    <dsp:sp modelId="{7FDF0524-D602-7A41-99DE-7513CC3175E6}">
      <dsp:nvSpPr>
        <dsp:cNvPr id="0" name=""/>
        <dsp:cNvSpPr/>
      </dsp:nvSpPr>
      <dsp:spPr>
        <a:xfrm>
          <a:off x="5317364" y="1164142"/>
          <a:ext cx="144113" cy="2488359"/>
        </a:xfrm>
        <a:custGeom>
          <a:avLst/>
          <a:gdLst/>
          <a:ahLst/>
          <a:cxnLst/>
          <a:rect l="0" t="0" r="0" b="0"/>
          <a:pathLst>
            <a:path>
              <a:moveTo>
                <a:pt x="0" y="0"/>
              </a:moveTo>
              <a:lnTo>
                <a:pt x="0" y="2488359"/>
              </a:lnTo>
              <a:lnTo>
                <a:pt x="144113" y="2488359"/>
              </a:lnTo>
            </a:path>
          </a:pathLst>
        </a:custGeom>
        <a:noFill/>
        <a:ln w="9525" cap="flat" cmpd="sng" algn="ctr">
          <a:solidFill>
            <a:srgbClr val="A97B47"/>
          </a:solidFill>
          <a:prstDash val="solid"/>
        </a:ln>
        <a:effectLst/>
      </dsp:spPr>
      <dsp:style>
        <a:lnRef idx="1">
          <a:scrgbClr r="0" g="0" b="0"/>
        </a:lnRef>
        <a:fillRef idx="0">
          <a:scrgbClr r="0" g="0" b="0"/>
        </a:fillRef>
        <a:effectRef idx="0">
          <a:scrgbClr r="0" g="0" b="0"/>
        </a:effectRef>
        <a:fontRef idx="minor"/>
      </dsp:style>
    </dsp:sp>
    <dsp:sp modelId="{D64ADF37-DA0F-904F-96A1-A46053E720A0}">
      <dsp:nvSpPr>
        <dsp:cNvPr id="0" name=""/>
        <dsp:cNvSpPr/>
      </dsp:nvSpPr>
      <dsp:spPr>
        <a:xfrm>
          <a:off x="5317364" y="1164142"/>
          <a:ext cx="144113" cy="1806222"/>
        </a:xfrm>
        <a:custGeom>
          <a:avLst/>
          <a:gdLst/>
          <a:ahLst/>
          <a:cxnLst/>
          <a:rect l="0" t="0" r="0" b="0"/>
          <a:pathLst>
            <a:path>
              <a:moveTo>
                <a:pt x="0" y="0"/>
              </a:moveTo>
              <a:lnTo>
                <a:pt x="0" y="1806222"/>
              </a:lnTo>
              <a:lnTo>
                <a:pt x="144113" y="1806222"/>
              </a:lnTo>
            </a:path>
          </a:pathLst>
        </a:custGeom>
        <a:noFill/>
        <a:ln w="9525" cap="flat" cmpd="sng" algn="ctr">
          <a:solidFill>
            <a:srgbClr val="A97B47"/>
          </a:solidFill>
          <a:prstDash val="solid"/>
        </a:ln>
        <a:effectLst/>
      </dsp:spPr>
      <dsp:style>
        <a:lnRef idx="1">
          <a:scrgbClr r="0" g="0" b="0"/>
        </a:lnRef>
        <a:fillRef idx="0">
          <a:scrgbClr r="0" g="0" b="0"/>
        </a:fillRef>
        <a:effectRef idx="0">
          <a:scrgbClr r="0" g="0" b="0"/>
        </a:effectRef>
        <a:fontRef idx="minor"/>
      </dsp:style>
    </dsp:sp>
    <dsp:sp modelId="{1757F2C9-872C-6943-AA98-0731D90491F6}">
      <dsp:nvSpPr>
        <dsp:cNvPr id="0" name=""/>
        <dsp:cNvSpPr/>
      </dsp:nvSpPr>
      <dsp:spPr>
        <a:xfrm>
          <a:off x="5317364" y="1164142"/>
          <a:ext cx="144113" cy="1124085"/>
        </a:xfrm>
        <a:custGeom>
          <a:avLst/>
          <a:gdLst/>
          <a:ahLst/>
          <a:cxnLst/>
          <a:rect l="0" t="0" r="0" b="0"/>
          <a:pathLst>
            <a:path>
              <a:moveTo>
                <a:pt x="0" y="0"/>
              </a:moveTo>
              <a:lnTo>
                <a:pt x="0" y="1124085"/>
              </a:lnTo>
              <a:lnTo>
                <a:pt x="144113" y="1124085"/>
              </a:lnTo>
            </a:path>
          </a:pathLst>
        </a:custGeom>
        <a:noFill/>
        <a:ln w="9525" cap="flat" cmpd="sng" algn="ctr">
          <a:solidFill>
            <a:srgbClr val="A97B47"/>
          </a:solidFill>
          <a:prstDash val="solid"/>
        </a:ln>
        <a:effectLst/>
      </dsp:spPr>
      <dsp:style>
        <a:lnRef idx="1">
          <a:scrgbClr r="0" g="0" b="0"/>
        </a:lnRef>
        <a:fillRef idx="0">
          <a:scrgbClr r="0" g="0" b="0"/>
        </a:fillRef>
        <a:effectRef idx="0">
          <a:scrgbClr r="0" g="0" b="0"/>
        </a:effectRef>
        <a:fontRef idx="minor"/>
      </dsp:style>
    </dsp:sp>
    <dsp:sp modelId="{26D2E30A-E594-F24C-9002-EB8903117219}">
      <dsp:nvSpPr>
        <dsp:cNvPr id="0" name=""/>
        <dsp:cNvSpPr/>
      </dsp:nvSpPr>
      <dsp:spPr>
        <a:xfrm>
          <a:off x="5317364" y="1164142"/>
          <a:ext cx="144113" cy="441948"/>
        </a:xfrm>
        <a:custGeom>
          <a:avLst/>
          <a:gdLst/>
          <a:ahLst/>
          <a:cxnLst/>
          <a:rect l="0" t="0" r="0" b="0"/>
          <a:pathLst>
            <a:path>
              <a:moveTo>
                <a:pt x="0" y="0"/>
              </a:moveTo>
              <a:lnTo>
                <a:pt x="0" y="441948"/>
              </a:lnTo>
              <a:lnTo>
                <a:pt x="144113" y="441948"/>
              </a:lnTo>
            </a:path>
          </a:pathLst>
        </a:custGeom>
        <a:noFill/>
        <a:ln w="9525" cap="flat" cmpd="sng" algn="ctr">
          <a:solidFill>
            <a:srgbClr val="A97B47"/>
          </a:solidFill>
          <a:prstDash val="solid"/>
        </a:ln>
        <a:effectLst/>
      </dsp:spPr>
      <dsp:style>
        <a:lnRef idx="1">
          <a:scrgbClr r="0" g="0" b="0"/>
        </a:lnRef>
        <a:fillRef idx="0">
          <a:scrgbClr r="0" g="0" b="0"/>
        </a:fillRef>
        <a:effectRef idx="0">
          <a:scrgbClr r="0" g="0" b="0"/>
        </a:effectRef>
        <a:fontRef idx="minor"/>
      </dsp:style>
    </dsp:sp>
    <dsp:sp modelId="{B67CEB6D-9D1A-9D4A-BA0F-0C3931D3F41D}">
      <dsp:nvSpPr>
        <dsp:cNvPr id="0" name=""/>
        <dsp:cNvSpPr/>
      </dsp:nvSpPr>
      <dsp:spPr>
        <a:xfrm>
          <a:off x="4077988" y="480378"/>
          <a:ext cx="1623678" cy="203386"/>
        </a:xfrm>
        <a:custGeom>
          <a:avLst/>
          <a:gdLst/>
          <a:ahLst/>
          <a:cxnLst/>
          <a:rect l="0" t="0" r="0" b="0"/>
          <a:pathLst>
            <a:path>
              <a:moveTo>
                <a:pt x="0" y="0"/>
              </a:moveTo>
              <a:lnTo>
                <a:pt x="0" y="102506"/>
              </a:lnTo>
              <a:lnTo>
                <a:pt x="1623678" y="102506"/>
              </a:lnTo>
              <a:lnTo>
                <a:pt x="1623678" y="203386"/>
              </a:lnTo>
            </a:path>
          </a:pathLst>
        </a:custGeom>
        <a:noFill/>
        <a:ln w="9525" cap="flat" cmpd="sng" algn="ctr">
          <a:solidFill>
            <a:srgbClr val="A97B47"/>
          </a:solidFill>
          <a:prstDash val="solid"/>
        </a:ln>
        <a:effectLst/>
      </dsp:spPr>
      <dsp:style>
        <a:lnRef idx="1">
          <a:scrgbClr r="0" g="0" b="0"/>
        </a:lnRef>
        <a:fillRef idx="0">
          <a:scrgbClr r="0" g="0" b="0"/>
        </a:fillRef>
        <a:effectRef idx="0">
          <a:scrgbClr r="0" g="0" b="0"/>
        </a:effectRef>
        <a:fontRef idx="minor"/>
      </dsp:style>
    </dsp:sp>
    <dsp:sp modelId="{1AAE189C-39EE-4217-8A6D-3625294A89C9}">
      <dsp:nvSpPr>
        <dsp:cNvPr id="0" name=""/>
        <dsp:cNvSpPr/>
      </dsp:nvSpPr>
      <dsp:spPr>
        <a:xfrm>
          <a:off x="4154849" y="1164142"/>
          <a:ext cx="144113" cy="1124085"/>
        </a:xfrm>
        <a:custGeom>
          <a:avLst/>
          <a:gdLst/>
          <a:ahLst/>
          <a:cxnLst/>
          <a:rect l="0" t="0" r="0" b="0"/>
          <a:pathLst>
            <a:path>
              <a:moveTo>
                <a:pt x="0" y="0"/>
              </a:moveTo>
              <a:lnTo>
                <a:pt x="0" y="1124085"/>
              </a:lnTo>
              <a:lnTo>
                <a:pt x="144113" y="1124085"/>
              </a:lnTo>
            </a:path>
          </a:pathLst>
        </a:custGeom>
        <a:noFill/>
        <a:ln w="9525" cap="flat" cmpd="sng" algn="ctr">
          <a:solidFill>
            <a:srgbClr val="BE8011"/>
          </a:solidFill>
          <a:prstDash val="solid"/>
        </a:ln>
        <a:effectLst/>
      </dsp:spPr>
      <dsp:style>
        <a:lnRef idx="1">
          <a:scrgbClr r="0" g="0" b="0"/>
        </a:lnRef>
        <a:fillRef idx="0">
          <a:scrgbClr r="0" g="0" b="0"/>
        </a:fillRef>
        <a:effectRef idx="0">
          <a:scrgbClr r="0" g="0" b="0"/>
        </a:effectRef>
        <a:fontRef idx="minor"/>
      </dsp:style>
    </dsp:sp>
    <dsp:sp modelId="{5AA3A081-2D00-44F1-8942-8E3407D2FDC6}">
      <dsp:nvSpPr>
        <dsp:cNvPr id="0" name=""/>
        <dsp:cNvSpPr/>
      </dsp:nvSpPr>
      <dsp:spPr>
        <a:xfrm>
          <a:off x="4154849" y="1164142"/>
          <a:ext cx="144113" cy="441948"/>
        </a:xfrm>
        <a:custGeom>
          <a:avLst/>
          <a:gdLst/>
          <a:ahLst/>
          <a:cxnLst/>
          <a:rect l="0" t="0" r="0" b="0"/>
          <a:pathLst>
            <a:path>
              <a:moveTo>
                <a:pt x="0" y="0"/>
              </a:moveTo>
              <a:lnTo>
                <a:pt x="0" y="441948"/>
              </a:lnTo>
              <a:lnTo>
                <a:pt x="144113" y="441948"/>
              </a:lnTo>
            </a:path>
          </a:pathLst>
        </a:custGeom>
        <a:noFill/>
        <a:ln w="9525" cap="flat" cmpd="sng" algn="ctr">
          <a:solidFill>
            <a:srgbClr val="BE8011"/>
          </a:solidFill>
          <a:prstDash val="solid"/>
        </a:ln>
        <a:effectLst/>
      </dsp:spPr>
      <dsp:style>
        <a:lnRef idx="1">
          <a:scrgbClr r="0" g="0" b="0"/>
        </a:lnRef>
        <a:fillRef idx="0">
          <a:scrgbClr r="0" g="0" b="0"/>
        </a:fillRef>
        <a:effectRef idx="0">
          <a:scrgbClr r="0" g="0" b="0"/>
        </a:effectRef>
        <a:fontRef idx="minor"/>
      </dsp:style>
    </dsp:sp>
    <dsp:sp modelId="{AB705D1F-C49C-0142-B1CA-2D48E8BDD90F}">
      <dsp:nvSpPr>
        <dsp:cNvPr id="0" name=""/>
        <dsp:cNvSpPr/>
      </dsp:nvSpPr>
      <dsp:spPr>
        <a:xfrm>
          <a:off x="4077988" y="480378"/>
          <a:ext cx="461163" cy="203386"/>
        </a:xfrm>
        <a:custGeom>
          <a:avLst/>
          <a:gdLst/>
          <a:ahLst/>
          <a:cxnLst/>
          <a:rect l="0" t="0" r="0" b="0"/>
          <a:pathLst>
            <a:path>
              <a:moveTo>
                <a:pt x="0" y="0"/>
              </a:moveTo>
              <a:lnTo>
                <a:pt x="0" y="102506"/>
              </a:lnTo>
              <a:lnTo>
                <a:pt x="461163" y="102506"/>
              </a:lnTo>
              <a:lnTo>
                <a:pt x="461163" y="203386"/>
              </a:lnTo>
            </a:path>
          </a:pathLst>
        </a:custGeom>
        <a:noFill/>
        <a:ln w="9525" cap="flat" cmpd="sng" algn="ctr">
          <a:solidFill>
            <a:srgbClr val="A97B47"/>
          </a:solidFill>
          <a:prstDash val="solid"/>
        </a:ln>
        <a:effectLst/>
      </dsp:spPr>
      <dsp:style>
        <a:lnRef idx="1">
          <a:scrgbClr r="0" g="0" b="0"/>
        </a:lnRef>
        <a:fillRef idx="0">
          <a:scrgbClr r="0" g="0" b="0"/>
        </a:fillRef>
        <a:effectRef idx="0">
          <a:scrgbClr r="0" g="0" b="0"/>
        </a:effectRef>
        <a:fontRef idx="minor"/>
      </dsp:style>
    </dsp:sp>
    <dsp:sp modelId="{E2908E40-4036-204E-8589-D8474004FE62}">
      <dsp:nvSpPr>
        <dsp:cNvPr id="0" name=""/>
        <dsp:cNvSpPr/>
      </dsp:nvSpPr>
      <dsp:spPr>
        <a:xfrm>
          <a:off x="3376636" y="480378"/>
          <a:ext cx="701352" cy="203386"/>
        </a:xfrm>
        <a:custGeom>
          <a:avLst/>
          <a:gdLst/>
          <a:ahLst/>
          <a:cxnLst/>
          <a:rect l="0" t="0" r="0" b="0"/>
          <a:pathLst>
            <a:path>
              <a:moveTo>
                <a:pt x="701352" y="0"/>
              </a:moveTo>
              <a:lnTo>
                <a:pt x="701352" y="102506"/>
              </a:lnTo>
              <a:lnTo>
                <a:pt x="0" y="102506"/>
              </a:lnTo>
              <a:lnTo>
                <a:pt x="0" y="203386"/>
              </a:lnTo>
            </a:path>
          </a:pathLst>
        </a:custGeom>
        <a:noFill/>
        <a:ln w="9525" cap="flat" cmpd="sng" algn="ctr">
          <a:solidFill>
            <a:srgbClr val="A97B47"/>
          </a:solidFill>
          <a:prstDash val="solid"/>
        </a:ln>
        <a:effectLst/>
      </dsp:spPr>
      <dsp:style>
        <a:lnRef idx="1">
          <a:scrgbClr r="0" g="0" b="0"/>
        </a:lnRef>
        <a:fillRef idx="0">
          <a:scrgbClr r="0" g="0" b="0"/>
        </a:fillRef>
        <a:effectRef idx="0">
          <a:scrgbClr r="0" g="0" b="0"/>
        </a:effectRef>
        <a:fontRef idx="minor"/>
      </dsp:style>
    </dsp:sp>
    <dsp:sp modelId="{5D934B4D-F105-6E42-8BAA-9EBE517F3402}">
      <dsp:nvSpPr>
        <dsp:cNvPr id="0" name=""/>
        <dsp:cNvSpPr/>
      </dsp:nvSpPr>
      <dsp:spPr>
        <a:xfrm>
          <a:off x="1829818" y="1164142"/>
          <a:ext cx="144113" cy="1124085"/>
        </a:xfrm>
        <a:custGeom>
          <a:avLst/>
          <a:gdLst/>
          <a:ahLst/>
          <a:cxnLst/>
          <a:rect l="0" t="0" r="0" b="0"/>
          <a:pathLst>
            <a:path>
              <a:moveTo>
                <a:pt x="0" y="0"/>
              </a:moveTo>
              <a:lnTo>
                <a:pt x="0" y="1124085"/>
              </a:lnTo>
              <a:lnTo>
                <a:pt x="144113" y="1124085"/>
              </a:lnTo>
            </a:path>
          </a:pathLst>
        </a:custGeom>
        <a:noFill/>
        <a:ln w="9525" cap="flat" cmpd="sng" algn="ctr">
          <a:solidFill>
            <a:srgbClr val="A97B47"/>
          </a:solidFill>
          <a:prstDash val="solid"/>
        </a:ln>
        <a:effectLst/>
      </dsp:spPr>
      <dsp:style>
        <a:lnRef idx="1">
          <a:scrgbClr r="0" g="0" b="0"/>
        </a:lnRef>
        <a:fillRef idx="0">
          <a:scrgbClr r="0" g="0" b="0"/>
        </a:fillRef>
        <a:effectRef idx="0">
          <a:scrgbClr r="0" g="0" b="0"/>
        </a:effectRef>
        <a:fontRef idx="minor"/>
      </dsp:style>
    </dsp:sp>
    <dsp:sp modelId="{51B1934C-8E72-8043-B4CE-90446AF26133}">
      <dsp:nvSpPr>
        <dsp:cNvPr id="0" name=""/>
        <dsp:cNvSpPr/>
      </dsp:nvSpPr>
      <dsp:spPr>
        <a:xfrm>
          <a:off x="1829818" y="1164142"/>
          <a:ext cx="144113" cy="441948"/>
        </a:xfrm>
        <a:custGeom>
          <a:avLst/>
          <a:gdLst/>
          <a:ahLst/>
          <a:cxnLst/>
          <a:rect l="0" t="0" r="0" b="0"/>
          <a:pathLst>
            <a:path>
              <a:moveTo>
                <a:pt x="0" y="0"/>
              </a:moveTo>
              <a:lnTo>
                <a:pt x="0" y="441948"/>
              </a:lnTo>
              <a:lnTo>
                <a:pt x="144113" y="441948"/>
              </a:lnTo>
            </a:path>
          </a:pathLst>
        </a:custGeom>
        <a:noFill/>
        <a:ln w="9525" cap="flat" cmpd="sng" algn="ctr">
          <a:solidFill>
            <a:srgbClr val="A97B47"/>
          </a:solidFill>
          <a:prstDash val="solid"/>
        </a:ln>
        <a:effectLst/>
      </dsp:spPr>
      <dsp:style>
        <a:lnRef idx="1">
          <a:scrgbClr r="0" g="0" b="0"/>
        </a:lnRef>
        <a:fillRef idx="0">
          <a:scrgbClr r="0" g="0" b="0"/>
        </a:fillRef>
        <a:effectRef idx="0">
          <a:scrgbClr r="0" g="0" b="0"/>
        </a:effectRef>
        <a:fontRef idx="minor"/>
      </dsp:style>
    </dsp:sp>
    <dsp:sp modelId="{42709291-E927-D745-894A-D7A37B1217C0}">
      <dsp:nvSpPr>
        <dsp:cNvPr id="0" name=""/>
        <dsp:cNvSpPr/>
      </dsp:nvSpPr>
      <dsp:spPr>
        <a:xfrm>
          <a:off x="2214120" y="480378"/>
          <a:ext cx="1863867" cy="203386"/>
        </a:xfrm>
        <a:custGeom>
          <a:avLst/>
          <a:gdLst/>
          <a:ahLst/>
          <a:cxnLst/>
          <a:rect l="0" t="0" r="0" b="0"/>
          <a:pathLst>
            <a:path>
              <a:moveTo>
                <a:pt x="1863867" y="0"/>
              </a:moveTo>
              <a:lnTo>
                <a:pt x="1863867" y="102506"/>
              </a:lnTo>
              <a:lnTo>
                <a:pt x="0" y="102506"/>
              </a:lnTo>
              <a:lnTo>
                <a:pt x="0" y="203386"/>
              </a:lnTo>
            </a:path>
          </a:pathLst>
        </a:custGeom>
        <a:noFill/>
        <a:ln w="9525" cap="flat" cmpd="sng" algn="ctr">
          <a:solidFill>
            <a:srgbClr val="A97B47"/>
          </a:solidFill>
          <a:prstDash val="solid"/>
        </a:ln>
        <a:effectLst/>
      </dsp:spPr>
      <dsp:style>
        <a:lnRef idx="1">
          <a:scrgbClr r="0" g="0" b="0"/>
        </a:lnRef>
        <a:fillRef idx="0">
          <a:scrgbClr r="0" g="0" b="0"/>
        </a:fillRef>
        <a:effectRef idx="0">
          <a:scrgbClr r="0" g="0" b="0"/>
        </a:effectRef>
        <a:fontRef idx="minor"/>
      </dsp:style>
    </dsp:sp>
    <dsp:sp modelId="{D467F9CD-AE3A-CB46-9B7C-52A7E88255CF}">
      <dsp:nvSpPr>
        <dsp:cNvPr id="0" name=""/>
        <dsp:cNvSpPr/>
      </dsp:nvSpPr>
      <dsp:spPr>
        <a:xfrm>
          <a:off x="967385" y="480378"/>
          <a:ext cx="3110603" cy="203386"/>
        </a:xfrm>
        <a:custGeom>
          <a:avLst/>
          <a:gdLst/>
          <a:ahLst/>
          <a:cxnLst/>
          <a:rect l="0" t="0" r="0" b="0"/>
          <a:pathLst>
            <a:path>
              <a:moveTo>
                <a:pt x="3110603" y="0"/>
              </a:moveTo>
              <a:lnTo>
                <a:pt x="3110603" y="102506"/>
              </a:lnTo>
              <a:lnTo>
                <a:pt x="0" y="102506"/>
              </a:lnTo>
              <a:lnTo>
                <a:pt x="0" y="203386"/>
              </a:lnTo>
            </a:path>
          </a:pathLst>
        </a:custGeom>
        <a:noFill/>
        <a:ln w="9525" cap="flat" cmpd="sng" algn="ctr">
          <a:solidFill>
            <a:srgbClr val="A97B47"/>
          </a:solidFill>
          <a:prstDash val="solid"/>
        </a:ln>
        <a:effectLst/>
      </dsp:spPr>
      <dsp:style>
        <a:lnRef idx="1">
          <a:scrgbClr r="0" g="0" b="0"/>
        </a:lnRef>
        <a:fillRef idx="0">
          <a:scrgbClr r="0" g="0" b="0"/>
        </a:fillRef>
        <a:effectRef idx="0">
          <a:scrgbClr r="0" g="0" b="0"/>
        </a:effectRef>
        <a:fontRef idx="minor"/>
      </dsp:style>
    </dsp:sp>
    <dsp:sp modelId="{E8371B85-2565-614B-ABBA-044028E50751}">
      <dsp:nvSpPr>
        <dsp:cNvPr id="0" name=""/>
        <dsp:cNvSpPr/>
      </dsp:nvSpPr>
      <dsp:spPr>
        <a:xfrm>
          <a:off x="3597610" y="0"/>
          <a:ext cx="960756" cy="480378"/>
        </a:xfrm>
        <a:prstGeom prst="rect">
          <a:avLst/>
        </a:prstGeom>
        <a:solidFill>
          <a:srgbClr val="A97B4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Board Chair</a:t>
          </a:r>
        </a:p>
      </dsp:txBody>
      <dsp:txXfrm>
        <a:off x="3597610" y="0"/>
        <a:ext cx="960756" cy="480378"/>
      </dsp:txXfrm>
    </dsp:sp>
    <dsp:sp modelId="{89705473-1645-184D-BCCA-D59769726DE4}">
      <dsp:nvSpPr>
        <dsp:cNvPr id="0" name=""/>
        <dsp:cNvSpPr/>
      </dsp:nvSpPr>
      <dsp:spPr>
        <a:xfrm>
          <a:off x="487007" y="683764"/>
          <a:ext cx="960756" cy="480378"/>
        </a:xfrm>
        <a:prstGeom prst="rect">
          <a:avLst/>
        </a:prstGeom>
        <a:solidFill>
          <a:srgbClr val="A97B4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President/CEO</a:t>
          </a:r>
        </a:p>
        <a:p>
          <a:pPr marL="0" lvl="0" indent="0" algn="l" defTabSz="488950">
            <a:lnSpc>
              <a:spcPct val="90000"/>
            </a:lnSpc>
            <a:spcBef>
              <a:spcPct val="0"/>
            </a:spcBef>
            <a:spcAft>
              <a:spcPct val="35000"/>
            </a:spcAft>
            <a:buNone/>
          </a:pPr>
          <a:r>
            <a:rPr lang="en-US" sz="900" kern="1200" dirty="0">
              <a:solidFill>
                <a:schemeClr val="tx1"/>
              </a:solidFill>
            </a:rPr>
            <a:t> </a:t>
          </a:r>
        </a:p>
      </dsp:txBody>
      <dsp:txXfrm>
        <a:off x="487007" y="683764"/>
        <a:ext cx="960756" cy="480378"/>
      </dsp:txXfrm>
    </dsp:sp>
    <dsp:sp modelId="{39022FF7-F8AB-D94F-87C4-77FE710C9BB2}">
      <dsp:nvSpPr>
        <dsp:cNvPr id="0" name=""/>
        <dsp:cNvSpPr/>
      </dsp:nvSpPr>
      <dsp:spPr>
        <a:xfrm>
          <a:off x="1733742" y="683764"/>
          <a:ext cx="960756" cy="480378"/>
        </a:xfrm>
        <a:prstGeom prst="rect">
          <a:avLst/>
        </a:prstGeom>
        <a:solidFill>
          <a:srgbClr val="A97B4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Soil Renaissance </a:t>
          </a:r>
        </a:p>
        <a:p>
          <a:pPr marL="0" lvl="0" indent="0" algn="ctr" defTabSz="488950">
            <a:lnSpc>
              <a:spcPct val="90000"/>
            </a:lnSpc>
            <a:spcBef>
              <a:spcPct val="0"/>
            </a:spcBef>
            <a:spcAft>
              <a:spcPct val="35000"/>
            </a:spcAft>
            <a:buNone/>
          </a:pPr>
          <a:r>
            <a:rPr lang="en-US" sz="1100" kern="1200" dirty="0">
              <a:solidFill>
                <a:schemeClr val="bg1"/>
              </a:solidFill>
            </a:rPr>
            <a:t>(2)</a:t>
          </a:r>
        </a:p>
      </dsp:txBody>
      <dsp:txXfrm>
        <a:off x="1733742" y="683764"/>
        <a:ext cx="960756" cy="480378"/>
      </dsp:txXfrm>
    </dsp:sp>
    <dsp:sp modelId="{5E7245F4-CB17-524F-9AD7-DC334D172058}">
      <dsp:nvSpPr>
        <dsp:cNvPr id="0" name=""/>
        <dsp:cNvSpPr/>
      </dsp:nvSpPr>
      <dsp:spPr>
        <a:xfrm>
          <a:off x="1973931" y="1365901"/>
          <a:ext cx="960756" cy="480378"/>
        </a:xfrm>
        <a:prstGeom prst="rect">
          <a:avLst/>
        </a:prstGeom>
        <a:solidFill>
          <a:srgbClr val="A97B4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Noble </a:t>
          </a:r>
        </a:p>
        <a:p>
          <a:pPr marL="0" lvl="0" indent="0" algn="ctr" defTabSz="488950">
            <a:lnSpc>
              <a:spcPct val="90000"/>
            </a:lnSpc>
            <a:spcBef>
              <a:spcPct val="0"/>
            </a:spcBef>
            <a:spcAft>
              <a:spcPct val="35000"/>
            </a:spcAft>
            <a:buNone/>
          </a:pPr>
          <a:r>
            <a:rPr lang="en-US" sz="1100" kern="1200" dirty="0">
              <a:solidFill>
                <a:schemeClr val="bg1"/>
              </a:solidFill>
            </a:rPr>
            <a:t>Foundation</a:t>
          </a:r>
        </a:p>
      </dsp:txBody>
      <dsp:txXfrm>
        <a:off x="1973931" y="1365901"/>
        <a:ext cx="960756" cy="480378"/>
      </dsp:txXfrm>
    </dsp:sp>
    <dsp:sp modelId="{A6D5C125-DE25-6643-BB2F-846362F35A23}">
      <dsp:nvSpPr>
        <dsp:cNvPr id="0" name=""/>
        <dsp:cNvSpPr/>
      </dsp:nvSpPr>
      <dsp:spPr>
        <a:xfrm>
          <a:off x="1973931" y="2048038"/>
          <a:ext cx="960756" cy="480378"/>
        </a:xfrm>
        <a:prstGeom prst="rect">
          <a:avLst/>
        </a:prstGeom>
        <a:solidFill>
          <a:srgbClr val="A97B4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Farm  </a:t>
          </a:r>
        </a:p>
        <a:p>
          <a:pPr marL="0" lvl="0" indent="0" algn="ctr" defTabSz="488950">
            <a:lnSpc>
              <a:spcPct val="90000"/>
            </a:lnSpc>
            <a:spcBef>
              <a:spcPct val="0"/>
            </a:spcBef>
            <a:spcAft>
              <a:spcPct val="35000"/>
            </a:spcAft>
            <a:buNone/>
          </a:pPr>
          <a:r>
            <a:rPr lang="en-US" sz="1100" kern="1200" dirty="0">
              <a:solidFill>
                <a:schemeClr val="bg1"/>
              </a:solidFill>
            </a:rPr>
            <a:t>Foundation </a:t>
          </a:r>
        </a:p>
      </dsp:txBody>
      <dsp:txXfrm>
        <a:off x="1973931" y="2048038"/>
        <a:ext cx="960756" cy="480378"/>
      </dsp:txXfrm>
    </dsp:sp>
    <dsp:sp modelId="{318A0456-1D7F-EC49-9FD7-455023C0998C}">
      <dsp:nvSpPr>
        <dsp:cNvPr id="0" name=""/>
        <dsp:cNvSpPr/>
      </dsp:nvSpPr>
      <dsp:spPr>
        <a:xfrm>
          <a:off x="2896257" y="683764"/>
          <a:ext cx="960756" cy="480378"/>
        </a:xfrm>
        <a:prstGeom prst="rect">
          <a:avLst/>
        </a:prstGeom>
        <a:solidFill>
          <a:srgbClr val="A97B4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Agricultural Producers</a:t>
          </a:r>
        </a:p>
        <a:p>
          <a:pPr marL="0" lvl="0" indent="0" algn="ctr" defTabSz="488950">
            <a:lnSpc>
              <a:spcPct val="90000"/>
            </a:lnSpc>
            <a:spcBef>
              <a:spcPct val="0"/>
            </a:spcBef>
            <a:spcAft>
              <a:spcPct val="35000"/>
            </a:spcAft>
            <a:buNone/>
          </a:pPr>
          <a:r>
            <a:rPr lang="en-US" sz="1100" kern="1200" dirty="0">
              <a:solidFill>
                <a:schemeClr val="bg1"/>
              </a:solidFill>
            </a:rPr>
            <a:t>(8-10)</a:t>
          </a:r>
        </a:p>
      </dsp:txBody>
      <dsp:txXfrm>
        <a:off x="2896257" y="683764"/>
        <a:ext cx="960756" cy="480378"/>
      </dsp:txXfrm>
    </dsp:sp>
    <dsp:sp modelId="{B9A57CA3-2CAA-F649-897C-BCACA7020132}">
      <dsp:nvSpPr>
        <dsp:cNvPr id="0" name=""/>
        <dsp:cNvSpPr/>
      </dsp:nvSpPr>
      <dsp:spPr>
        <a:xfrm>
          <a:off x="4058773" y="683764"/>
          <a:ext cx="960756" cy="480378"/>
        </a:xfrm>
        <a:prstGeom prst="rect">
          <a:avLst/>
        </a:prstGeom>
        <a:solidFill>
          <a:srgbClr val="A97B4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Professional Societies</a:t>
          </a:r>
        </a:p>
        <a:p>
          <a:pPr marL="0" lvl="0" indent="0" algn="ctr" defTabSz="488950">
            <a:lnSpc>
              <a:spcPct val="90000"/>
            </a:lnSpc>
            <a:spcBef>
              <a:spcPct val="0"/>
            </a:spcBef>
            <a:spcAft>
              <a:spcPct val="35000"/>
            </a:spcAft>
            <a:buNone/>
          </a:pPr>
          <a:r>
            <a:rPr lang="en-US" sz="1100" kern="1200" dirty="0">
              <a:solidFill>
                <a:schemeClr val="bg1"/>
              </a:solidFill>
            </a:rPr>
            <a:t>(2)</a:t>
          </a:r>
        </a:p>
      </dsp:txBody>
      <dsp:txXfrm>
        <a:off x="4058773" y="683764"/>
        <a:ext cx="960756" cy="480378"/>
      </dsp:txXfrm>
    </dsp:sp>
    <dsp:sp modelId="{C468D966-BE92-4344-839D-A66B011087B7}">
      <dsp:nvSpPr>
        <dsp:cNvPr id="0" name=""/>
        <dsp:cNvSpPr/>
      </dsp:nvSpPr>
      <dsp:spPr>
        <a:xfrm>
          <a:off x="4298962" y="1365901"/>
          <a:ext cx="960756" cy="480378"/>
        </a:xfrm>
        <a:prstGeom prst="rect">
          <a:avLst/>
        </a:prstGeom>
        <a:solidFill>
          <a:srgbClr val="A97B4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SWCS</a:t>
          </a:r>
        </a:p>
      </dsp:txBody>
      <dsp:txXfrm>
        <a:off x="4298962" y="1365901"/>
        <a:ext cx="960756" cy="480378"/>
      </dsp:txXfrm>
    </dsp:sp>
    <dsp:sp modelId="{35788A52-609C-4FB9-A9D3-EF8B5177657F}">
      <dsp:nvSpPr>
        <dsp:cNvPr id="0" name=""/>
        <dsp:cNvSpPr/>
      </dsp:nvSpPr>
      <dsp:spPr>
        <a:xfrm>
          <a:off x="4298962" y="2048038"/>
          <a:ext cx="960756" cy="480378"/>
        </a:xfrm>
        <a:prstGeom prst="rect">
          <a:avLst/>
        </a:prstGeom>
        <a:solidFill>
          <a:srgbClr val="A97B4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Soil Science</a:t>
          </a:r>
        </a:p>
      </dsp:txBody>
      <dsp:txXfrm>
        <a:off x="4298962" y="2048038"/>
        <a:ext cx="960756" cy="480378"/>
      </dsp:txXfrm>
    </dsp:sp>
    <dsp:sp modelId="{4C016417-63A4-0449-BBF8-4FEACF4D085F}">
      <dsp:nvSpPr>
        <dsp:cNvPr id="0" name=""/>
        <dsp:cNvSpPr/>
      </dsp:nvSpPr>
      <dsp:spPr>
        <a:xfrm>
          <a:off x="5221288" y="683764"/>
          <a:ext cx="960756" cy="480378"/>
        </a:xfrm>
        <a:prstGeom prst="rect">
          <a:avLst/>
        </a:prstGeom>
        <a:solidFill>
          <a:srgbClr val="A97B4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Science and Technology</a:t>
          </a:r>
        </a:p>
        <a:p>
          <a:pPr marL="0" lvl="0" indent="0" algn="ctr" defTabSz="488950">
            <a:lnSpc>
              <a:spcPct val="90000"/>
            </a:lnSpc>
            <a:spcBef>
              <a:spcPct val="0"/>
            </a:spcBef>
            <a:spcAft>
              <a:spcPct val="35000"/>
            </a:spcAft>
            <a:buNone/>
          </a:pPr>
          <a:r>
            <a:rPr lang="en-US" sz="1100" kern="1200" dirty="0">
              <a:solidFill>
                <a:schemeClr val="bg1"/>
              </a:solidFill>
            </a:rPr>
            <a:t>(5) </a:t>
          </a:r>
        </a:p>
      </dsp:txBody>
      <dsp:txXfrm>
        <a:off x="5221288" y="683764"/>
        <a:ext cx="960756" cy="480378"/>
      </dsp:txXfrm>
    </dsp:sp>
    <dsp:sp modelId="{839ACAA9-6616-CB4B-AEAF-72DD1FF44436}">
      <dsp:nvSpPr>
        <dsp:cNvPr id="0" name=""/>
        <dsp:cNvSpPr/>
      </dsp:nvSpPr>
      <dsp:spPr>
        <a:xfrm>
          <a:off x="5461477" y="1365901"/>
          <a:ext cx="960756" cy="480378"/>
        </a:xfrm>
        <a:prstGeom prst="rect">
          <a:avLst/>
        </a:prstGeom>
        <a:solidFill>
          <a:srgbClr val="A97B4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CLA</a:t>
          </a:r>
        </a:p>
      </dsp:txBody>
      <dsp:txXfrm>
        <a:off x="5461477" y="1365901"/>
        <a:ext cx="960756" cy="480378"/>
      </dsp:txXfrm>
    </dsp:sp>
    <dsp:sp modelId="{3420E5A9-E0D2-104D-8D15-4897DB78C0C2}">
      <dsp:nvSpPr>
        <dsp:cNvPr id="0" name=""/>
        <dsp:cNvSpPr/>
      </dsp:nvSpPr>
      <dsp:spPr>
        <a:xfrm>
          <a:off x="5461477" y="2048038"/>
          <a:ext cx="960756" cy="480378"/>
        </a:xfrm>
        <a:prstGeom prst="rect">
          <a:avLst/>
        </a:prstGeom>
        <a:solidFill>
          <a:srgbClr val="A97B4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OFRF</a:t>
          </a:r>
        </a:p>
      </dsp:txBody>
      <dsp:txXfrm>
        <a:off x="5461477" y="2048038"/>
        <a:ext cx="960756" cy="480378"/>
      </dsp:txXfrm>
    </dsp:sp>
    <dsp:sp modelId="{C8D9C124-67F3-954E-B681-BCF3CF10C3C2}">
      <dsp:nvSpPr>
        <dsp:cNvPr id="0" name=""/>
        <dsp:cNvSpPr/>
      </dsp:nvSpPr>
      <dsp:spPr>
        <a:xfrm>
          <a:off x="5461477" y="2730176"/>
          <a:ext cx="960756" cy="480378"/>
        </a:xfrm>
        <a:prstGeom prst="rect">
          <a:avLst/>
        </a:prstGeom>
        <a:solidFill>
          <a:srgbClr val="A97B4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ASTA</a:t>
          </a:r>
        </a:p>
      </dsp:txBody>
      <dsp:txXfrm>
        <a:off x="5461477" y="2730176"/>
        <a:ext cx="960756" cy="480378"/>
      </dsp:txXfrm>
    </dsp:sp>
    <dsp:sp modelId="{28F5B4BF-24DF-BF42-BB98-16A99686E86A}">
      <dsp:nvSpPr>
        <dsp:cNvPr id="0" name=""/>
        <dsp:cNvSpPr/>
      </dsp:nvSpPr>
      <dsp:spPr>
        <a:xfrm>
          <a:off x="5461477" y="3412313"/>
          <a:ext cx="960756" cy="480378"/>
        </a:xfrm>
        <a:prstGeom prst="rect">
          <a:avLst/>
        </a:prstGeom>
        <a:solidFill>
          <a:srgbClr val="A97B4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TFI</a:t>
          </a:r>
        </a:p>
      </dsp:txBody>
      <dsp:txXfrm>
        <a:off x="5461477" y="3412313"/>
        <a:ext cx="960756" cy="480378"/>
      </dsp:txXfrm>
    </dsp:sp>
    <dsp:sp modelId="{DB5FB406-87E0-4168-B680-B250E88A1EB6}">
      <dsp:nvSpPr>
        <dsp:cNvPr id="0" name=""/>
        <dsp:cNvSpPr/>
      </dsp:nvSpPr>
      <dsp:spPr>
        <a:xfrm>
          <a:off x="5461477" y="4094450"/>
          <a:ext cx="960756" cy="480378"/>
        </a:xfrm>
        <a:prstGeom prst="rect">
          <a:avLst/>
        </a:prstGeom>
        <a:solidFill>
          <a:srgbClr val="A97B4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Rodale</a:t>
          </a:r>
        </a:p>
      </dsp:txBody>
      <dsp:txXfrm>
        <a:off x="5461477" y="4094450"/>
        <a:ext cx="960756" cy="480378"/>
      </dsp:txXfrm>
    </dsp:sp>
    <dsp:sp modelId="{FF97A0B8-4443-BD47-962C-386122F340FC}">
      <dsp:nvSpPr>
        <dsp:cNvPr id="0" name=""/>
        <dsp:cNvSpPr/>
      </dsp:nvSpPr>
      <dsp:spPr>
        <a:xfrm>
          <a:off x="6383804" y="683764"/>
          <a:ext cx="960756" cy="480378"/>
        </a:xfrm>
        <a:prstGeom prst="rect">
          <a:avLst/>
        </a:prstGeom>
        <a:solidFill>
          <a:srgbClr val="A97B4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At Large</a:t>
          </a:r>
        </a:p>
        <a:p>
          <a:pPr marL="0" lvl="0" indent="0" algn="ctr" defTabSz="488950">
            <a:lnSpc>
              <a:spcPct val="90000"/>
            </a:lnSpc>
            <a:spcBef>
              <a:spcPct val="0"/>
            </a:spcBef>
            <a:spcAft>
              <a:spcPct val="35000"/>
            </a:spcAft>
            <a:buNone/>
          </a:pPr>
          <a:r>
            <a:rPr lang="en-US" sz="1100" kern="1200" dirty="0">
              <a:solidFill>
                <a:schemeClr val="bg1"/>
              </a:solidFill>
            </a:rPr>
            <a:t>(4) </a:t>
          </a:r>
        </a:p>
      </dsp:txBody>
      <dsp:txXfrm>
        <a:off x="6383804" y="683764"/>
        <a:ext cx="960756" cy="480378"/>
      </dsp:txXfrm>
    </dsp:sp>
    <dsp:sp modelId="{F4D95A64-C885-974F-8D4C-DDCB15C105BF}">
      <dsp:nvSpPr>
        <dsp:cNvPr id="0" name=""/>
        <dsp:cNvSpPr/>
      </dsp:nvSpPr>
      <dsp:spPr>
        <a:xfrm>
          <a:off x="6623993" y="1365901"/>
          <a:ext cx="960756" cy="480378"/>
        </a:xfrm>
        <a:prstGeom prst="rect">
          <a:avLst/>
        </a:prstGeom>
        <a:solidFill>
          <a:srgbClr val="A97B4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Policy</a:t>
          </a:r>
        </a:p>
      </dsp:txBody>
      <dsp:txXfrm>
        <a:off x="6623993" y="1365901"/>
        <a:ext cx="960756" cy="480378"/>
      </dsp:txXfrm>
    </dsp:sp>
    <dsp:sp modelId="{84865DE7-6CD3-E24A-80DA-0CE8BD62E0B4}">
      <dsp:nvSpPr>
        <dsp:cNvPr id="0" name=""/>
        <dsp:cNvSpPr/>
      </dsp:nvSpPr>
      <dsp:spPr>
        <a:xfrm>
          <a:off x="6623993" y="2048038"/>
          <a:ext cx="960756" cy="480378"/>
        </a:xfrm>
        <a:prstGeom prst="rect">
          <a:avLst/>
        </a:prstGeom>
        <a:solidFill>
          <a:srgbClr val="A97B4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Independent             Labs</a:t>
          </a:r>
          <a:r>
            <a:rPr lang="en-US" sz="900" kern="1200" dirty="0">
              <a:solidFill>
                <a:schemeClr val="tx1"/>
              </a:solidFill>
            </a:rPr>
            <a:t>	</a:t>
          </a:r>
        </a:p>
      </dsp:txBody>
      <dsp:txXfrm>
        <a:off x="6623993" y="2048038"/>
        <a:ext cx="960756" cy="480378"/>
      </dsp:txXfrm>
    </dsp:sp>
    <dsp:sp modelId="{6432E055-520E-554B-B958-75E77D69C76A}">
      <dsp:nvSpPr>
        <dsp:cNvPr id="0" name=""/>
        <dsp:cNvSpPr/>
      </dsp:nvSpPr>
      <dsp:spPr>
        <a:xfrm>
          <a:off x="6623993" y="2730176"/>
          <a:ext cx="960756" cy="480378"/>
        </a:xfrm>
        <a:prstGeom prst="rect">
          <a:avLst/>
        </a:prstGeom>
        <a:solidFill>
          <a:srgbClr val="A97B4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NACD</a:t>
          </a:r>
        </a:p>
      </dsp:txBody>
      <dsp:txXfrm>
        <a:off x="6623993" y="2730176"/>
        <a:ext cx="960756" cy="480378"/>
      </dsp:txXfrm>
    </dsp:sp>
    <dsp:sp modelId="{E4AE8263-271C-2D40-90DE-234F1CAA4B86}">
      <dsp:nvSpPr>
        <dsp:cNvPr id="0" name=""/>
        <dsp:cNvSpPr/>
      </dsp:nvSpPr>
      <dsp:spPr>
        <a:xfrm>
          <a:off x="6623993" y="3412313"/>
          <a:ext cx="960756" cy="480378"/>
        </a:xfrm>
        <a:prstGeom prst="rect">
          <a:avLst/>
        </a:prstGeom>
        <a:solidFill>
          <a:srgbClr val="A97B4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Business/</a:t>
          </a:r>
        </a:p>
        <a:p>
          <a:pPr marL="0" lvl="0" indent="0" algn="ctr" defTabSz="488950">
            <a:lnSpc>
              <a:spcPct val="90000"/>
            </a:lnSpc>
            <a:spcBef>
              <a:spcPct val="0"/>
            </a:spcBef>
            <a:spcAft>
              <a:spcPct val="35000"/>
            </a:spcAft>
            <a:buNone/>
          </a:pPr>
          <a:r>
            <a:rPr lang="en-US" sz="1100" kern="1200" dirty="0">
              <a:solidFill>
                <a:schemeClr val="bg1"/>
              </a:solidFill>
            </a:rPr>
            <a:t>Finance</a:t>
          </a:r>
        </a:p>
      </dsp:txBody>
      <dsp:txXfrm>
        <a:off x="6623993" y="3412313"/>
        <a:ext cx="960756" cy="480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09512-173A-764D-83E8-8C6CEBA5A971}">
      <dsp:nvSpPr>
        <dsp:cNvPr id="0" name=""/>
        <dsp:cNvSpPr/>
      </dsp:nvSpPr>
      <dsp:spPr>
        <a:xfrm>
          <a:off x="4024503" y="1081342"/>
          <a:ext cx="91440" cy="380490"/>
        </a:xfrm>
        <a:custGeom>
          <a:avLst/>
          <a:gdLst/>
          <a:ahLst/>
          <a:cxnLst/>
          <a:rect l="0" t="0" r="0" b="0"/>
          <a:pathLst>
            <a:path>
              <a:moveTo>
                <a:pt x="132570" y="0"/>
              </a:moveTo>
              <a:lnTo>
                <a:pt x="132570" y="380490"/>
              </a:lnTo>
              <a:lnTo>
                <a:pt x="45720" y="380490"/>
              </a:lnTo>
            </a:path>
          </a:pathLst>
        </a:custGeom>
        <a:noFill/>
        <a:ln w="25400" cap="flat" cmpd="sng" algn="ctr">
          <a:solidFill>
            <a:srgbClr val="A97B47"/>
          </a:solidFill>
          <a:prstDash val="solid"/>
        </a:ln>
        <a:effectLst/>
      </dsp:spPr>
      <dsp:style>
        <a:lnRef idx="2">
          <a:scrgbClr r="0" g="0" b="0"/>
        </a:lnRef>
        <a:fillRef idx="0">
          <a:scrgbClr r="0" g="0" b="0"/>
        </a:fillRef>
        <a:effectRef idx="0">
          <a:scrgbClr r="0" g="0" b="0"/>
        </a:effectRef>
        <a:fontRef idx="minor"/>
      </dsp:style>
    </dsp:sp>
    <dsp:sp modelId="{E9B0FAF9-E36F-4436-A066-97878CE27DD1}">
      <dsp:nvSpPr>
        <dsp:cNvPr id="0" name=""/>
        <dsp:cNvSpPr/>
      </dsp:nvSpPr>
      <dsp:spPr>
        <a:xfrm>
          <a:off x="4157074" y="1081342"/>
          <a:ext cx="3738132" cy="760980"/>
        </a:xfrm>
        <a:custGeom>
          <a:avLst/>
          <a:gdLst/>
          <a:ahLst/>
          <a:cxnLst/>
          <a:rect l="0" t="0" r="0" b="0"/>
          <a:pathLst>
            <a:path>
              <a:moveTo>
                <a:pt x="0" y="0"/>
              </a:moveTo>
              <a:lnTo>
                <a:pt x="0" y="674129"/>
              </a:lnTo>
              <a:lnTo>
                <a:pt x="3738132" y="674129"/>
              </a:lnTo>
              <a:lnTo>
                <a:pt x="3738132" y="760980"/>
              </a:lnTo>
            </a:path>
          </a:pathLst>
        </a:custGeom>
        <a:noFill/>
        <a:ln w="25400" cap="flat" cmpd="sng" algn="ctr">
          <a:solidFill>
            <a:srgbClr val="A97B47"/>
          </a:solidFill>
          <a:prstDash val="solid"/>
        </a:ln>
        <a:effectLst/>
      </dsp:spPr>
      <dsp:style>
        <a:lnRef idx="2">
          <a:scrgbClr r="0" g="0" b="0"/>
        </a:lnRef>
        <a:fillRef idx="0">
          <a:scrgbClr r="0" g="0" b="0"/>
        </a:fillRef>
        <a:effectRef idx="0">
          <a:scrgbClr r="0" g="0" b="0"/>
        </a:effectRef>
        <a:fontRef idx="minor"/>
      </dsp:style>
    </dsp:sp>
    <dsp:sp modelId="{DB338FC6-5E4E-4F4A-9ED5-A039A5623ABC}">
      <dsp:nvSpPr>
        <dsp:cNvPr id="0" name=""/>
        <dsp:cNvSpPr/>
      </dsp:nvSpPr>
      <dsp:spPr>
        <a:xfrm>
          <a:off x="4157074" y="1081342"/>
          <a:ext cx="2623681" cy="760980"/>
        </a:xfrm>
        <a:custGeom>
          <a:avLst/>
          <a:gdLst/>
          <a:ahLst/>
          <a:cxnLst/>
          <a:rect l="0" t="0" r="0" b="0"/>
          <a:pathLst>
            <a:path>
              <a:moveTo>
                <a:pt x="0" y="0"/>
              </a:moveTo>
              <a:lnTo>
                <a:pt x="0" y="674129"/>
              </a:lnTo>
              <a:lnTo>
                <a:pt x="2623681" y="674129"/>
              </a:lnTo>
              <a:lnTo>
                <a:pt x="2623681" y="760980"/>
              </a:lnTo>
            </a:path>
          </a:pathLst>
        </a:custGeom>
        <a:noFill/>
        <a:ln w="25400" cap="flat" cmpd="sng" algn="ctr">
          <a:solidFill>
            <a:srgbClr val="A97B47"/>
          </a:solidFill>
          <a:prstDash val="solid"/>
        </a:ln>
        <a:effectLst/>
      </dsp:spPr>
      <dsp:style>
        <a:lnRef idx="2">
          <a:scrgbClr r="0" g="0" b="0"/>
        </a:lnRef>
        <a:fillRef idx="0">
          <a:scrgbClr r="0" g="0" b="0"/>
        </a:fillRef>
        <a:effectRef idx="0">
          <a:scrgbClr r="0" g="0" b="0"/>
        </a:effectRef>
        <a:fontRef idx="minor"/>
      </dsp:style>
    </dsp:sp>
    <dsp:sp modelId="{EC032103-9815-7C40-840F-04172DBA23D0}">
      <dsp:nvSpPr>
        <dsp:cNvPr id="0" name=""/>
        <dsp:cNvSpPr/>
      </dsp:nvSpPr>
      <dsp:spPr>
        <a:xfrm>
          <a:off x="4157074" y="1081342"/>
          <a:ext cx="1596457" cy="760980"/>
        </a:xfrm>
        <a:custGeom>
          <a:avLst/>
          <a:gdLst/>
          <a:ahLst/>
          <a:cxnLst/>
          <a:rect l="0" t="0" r="0" b="0"/>
          <a:pathLst>
            <a:path>
              <a:moveTo>
                <a:pt x="0" y="0"/>
              </a:moveTo>
              <a:lnTo>
                <a:pt x="0" y="674129"/>
              </a:lnTo>
              <a:lnTo>
                <a:pt x="1596457" y="674129"/>
              </a:lnTo>
              <a:lnTo>
                <a:pt x="1596457" y="760980"/>
              </a:lnTo>
            </a:path>
          </a:pathLst>
        </a:custGeom>
        <a:noFill/>
        <a:ln w="25400" cap="flat" cmpd="sng" algn="ctr">
          <a:solidFill>
            <a:srgbClr val="A97B47"/>
          </a:solidFill>
          <a:prstDash val="solid"/>
        </a:ln>
        <a:effectLst/>
      </dsp:spPr>
      <dsp:style>
        <a:lnRef idx="2">
          <a:scrgbClr r="0" g="0" b="0"/>
        </a:lnRef>
        <a:fillRef idx="0">
          <a:scrgbClr r="0" g="0" b="0"/>
        </a:fillRef>
        <a:effectRef idx="0">
          <a:scrgbClr r="0" g="0" b="0"/>
        </a:effectRef>
        <a:fontRef idx="minor"/>
      </dsp:style>
    </dsp:sp>
    <dsp:sp modelId="{CD12799F-8CF2-3F44-A8F9-6702007472E6}">
      <dsp:nvSpPr>
        <dsp:cNvPr id="0" name=""/>
        <dsp:cNvSpPr/>
      </dsp:nvSpPr>
      <dsp:spPr>
        <a:xfrm>
          <a:off x="4157074" y="1081342"/>
          <a:ext cx="651274" cy="760980"/>
        </a:xfrm>
        <a:custGeom>
          <a:avLst/>
          <a:gdLst/>
          <a:ahLst/>
          <a:cxnLst/>
          <a:rect l="0" t="0" r="0" b="0"/>
          <a:pathLst>
            <a:path>
              <a:moveTo>
                <a:pt x="0" y="0"/>
              </a:moveTo>
              <a:lnTo>
                <a:pt x="0" y="674129"/>
              </a:lnTo>
              <a:lnTo>
                <a:pt x="651274" y="674129"/>
              </a:lnTo>
              <a:lnTo>
                <a:pt x="651274" y="760980"/>
              </a:lnTo>
            </a:path>
          </a:pathLst>
        </a:custGeom>
        <a:noFill/>
        <a:ln w="25400" cap="flat" cmpd="sng" algn="ctr">
          <a:solidFill>
            <a:srgbClr val="A97B47"/>
          </a:solidFill>
          <a:prstDash val="solid"/>
        </a:ln>
        <a:effectLst/>
      </dsp:spPr>
      <dsp:style>
        <a:lnRef idx="2">
          <a:scrgbClr r="0" g="0" b="0"/>
        </a:lnRef>
        <a:fillRef idx="0">
          <a:scrgbClr r="0" g="0" b="0"/>
        </a:fillRef>
        <a:effectRef idx="0">
          <a:scrgbClr r="0" g="0" b="0"/>
        </a:effectRef>
        <a:fontRef idx="minor"/>
      </dsp:style>
    </dsp:sp>
    <dsp:sp modelId="{C4A4AEEB-2F1D-9B49-815C-43170108DB3B}">
      <dsp:nvSpPr>
        <dsp:cNvPr id="0" name=""/>
        <dsp:cNvSpPr/>
      </dsp:nvSpPr>
      <dsp:spPr>
        <a:xfrm>
          <a:off x="3700237" y="1081342"/>
          <a:ext cx="456836" cy="760980"/>
        </a:xfrm>
        <a:custGeom>
          <a:avLst/>
          <a:gdLst/>
          <a:ahLst/>
          <a:cxnLst/>
          <a:rect l="0" t="0" r="0" b="0"/>
          <a:pathLst>
            <a:path>
              <a:moveTo>
                <a:pt x="456836" y="0"/>
              </a:moveTo>
              <a:lnTo>
                <a:pt x="456836" y="674129"/>
              </a:lnTo>
              <a:lnTo>
                <a:pt x="0" y="674129"/>
              </a:lnTo>
              <a:lnTo>
                <a:pt x="0" y="760980"/>
              </a:lnTo>
            </a:path>
          </a:pathLst>
        </a:custGeom>
        <a:noFill/>
        <a:ln w="25400" cap="flat" cmpd="sng" algn="ctr">
          <a:solidFill>
            <a:srgbClr val="A97B47"/>
          </a:solidFill>
          <a:prstDash val="solid"/>
        </a:ln>
        <a:effectLst/>
      </dsp:spPr>
      <dsp:style>
        <a:lnRef idx="2">
          <a:scrgbClr r="0" g="0" b="0"/>
        </a:lnRef>
        <a:fillRef idx="0">
          <a:scrgbClr r="0" g="0" b="0"/>
        </a:fillRef>
        <a:effectRef idx="0">
          <a:scrgbClr r="0" g="0" b="0"/>
        </a:effectRef>
        <a:fontRef idx="minor"/>
      </dsp:style>
    </dsp:sp>
    <dsp:sp modelId="{310DCDCF-4A3F-482C-94B6-60E35D60BF43}">
      <dsp:nvSpPr>
        <dsp:cNvPr id="0" name=""/>
        <dsp:cNvSpPr/>
      </dsp:nvSpPr>
      <dsp:spPr>
        <a:xfrm>
          <a:off x="2490610" y="1081342"/>
          <a:ext cx="1666463" cy="760980"/>
        </a:xfrm>
        <a:custGeom>
          <a:avLst/>
          <a:gdLst/>
          <a:ahLst/>
          <a:cxnLst/>
          <a:rect l="0" t="0" r="0" b="0"/>
          <a:pathLst>
            <a:path>
              <a:moveTo>
                <a:pt x="1666463" y="0"/>
              </a:moveTo>
              <a:lnTo>
                <a:pt x="1666463" y="674129"/>
              </a:lnTo>
              <a:lnTo>
                <a:pt x="0" y="674129"/>
              </a:lnTo>
              <a:lnTo>
                <a:pt x="0" y="7609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5279DC-5969-564E-A7F2-FFDF69B8E66F}">
      <dsp:nvSpPr>
        <dsp:cNvPr id="0" name=""/>
        <dsp:cNvSpPr/>
      </dsp:nvSpPr>
      <dsp:spPr>
        <a:xfrm>
          <a:off x="1451351" y="1081342"/>
          <a:ext cx="2705722" cy="760980"/>
        </a:xfrm>
        <a:custGeom>
          <a:avLst/>
          <a:gdLst/>
          <a:ahLst/>
          <a:cxnLst/>
          <a:rect l="0" t="0" r="0" b="0"/>
          <a:pathLst>
            <a:path>
              <a:moveTo>
                <a:pt x="2705722" y="0"/>
              </a:moveTo>
              <a:lnTo>
                <a:pt x="2705722" y="674129"/>
              </a:lnTo>
              <a:lnTo>
                <a:pt x="0" y="674129"/>
              </a:lnTo>
              <a:lnTo>
                <a:pt x="0" y="760980"/>
              </a:lnTo>
            </a:path>
          </a:pathLst>
        </a:custGeom>
        <a:noFill/>
        <a:ln w="25400" cap="flat" cmpd="sng" algn="ctr">
          <a:solidFill>
            <a:srgbClr val="A97B47"/>
          </a:solidFill>
          <a:prstDash val="solid"/>
        </a:ln>
        <a:effectLst/>
      </dsp:spPr>
      <dsp:style>
        <a:lnRef idx="2">
          <a:scrgbClr r="0" g="0" b="0"/>
        </a:lnRef>
        <a:fillRef idx="0">
          <a:scrgbClr r="0" g="0" b="0"/>
        </a:fillRef>
        <a:effectRef idx="0">
          <a:scrgbClr r="0" g="0" b="0"/>
        </a:effectRef>
        <a:fontRef idx="minor"/>
      </dsp:style>
    </dsp:sp>
    <dsp:sp modelId="{97BAE009-07C9-C64E-B892-3840CC874F48}">
      <dsp:nvSpPr>
        <dsp:cNvPr id="0" name=""/>
        <dsp:cNvSpPr/>
      </dsp:nvSpPr>
      <dsp:spPr>
        <a:xfrm>
          <a:off x="417097" y="1081342"/>
          <a:ext cx="3739976" cy="760980"/>
        </a:xfrm>
        <a:custGeom>
          <a:avLst/>
          <a:gdLst/>
          <a:ahLst/>
          <a:cxnLst/>
          <a:rect l="0" t="0" r="0" b="0"/>
          <a:pathLst>
            <a:path>
              <a:moveTo>
                <a:pt x="3739976" y="0"/>
              </a:moveTo>
              <a:lnTo>
                <a:pt x="3739976" y="674129"/>
              </a:lnTo>
              <a:lnTo>
                <a:pt x="0" y="674129"/>
              </a:lnTo>
              <a:lnTo>
                <a:pt x="0" y="760980"/>
              </a:lnTo>
            </a:path>
          </a:pathLst>
        </a:custGeom>
        <a:noFill/>
        <a:ln w="25400" cap="flat" cmpd="sng" algn="ctr">
          <a:solidFill>
            <a:srgbClr val="A97B47"/>
          </a:solidFill>
          <a:prstDash val="solid"/>
        </a:ln>
        <a:effectLst/>
      </dsp:spPr>
      <dsp:style>
        <a:lnRef idx="2">
          <a:scrgbClr r="0" g="0" b="0"/>
        </a:lnRef>
        <a:fillRef idx="0">
          <a:scrgbClr r="0" g="0" b="0"/>
        </a:fillRef>
        <a:effectRef idx="0">
          <a:scrgbClr r="0" g="0" b="0"/>
        </a:effectRef>
        <a:fontRef idx="minor"/>
      </dsp:style>
    </dsp:sp>
    <dsp:sp modelId="{53BB3B26-DFF3-E345-A925-A0CF242C8BF7}">
      <dsp:nvSpPr>
        <dsp:cNvPr id="0" name=""/>
        <dsp:cNvSpPr/>
      </dsp:nvSpPr>
      <dsp:spPr>
        <a:xfrm>
          <a:off x="3350981" y="596614"/>
          <a:ext cx="1612185" cy="484727"/>
        </a:xfrm>
        <a:prstGeom prst="rect">
          <a:avLst/>
        </a:prstGeom>
        <a:solidFill>
          <a:srgbClr val="A6A6A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b="0" kern="1200" dirty="0">
            <a:solidFill>
              <a:schemeClr val="tx1"/>
            </a:solidFill>
          </a:endParaRPr>
        </a:p>
        <a:p>
          <a:pPr marL="0" lvl="0" indent="0" algn="ctr" defTabSz="711200">
            <a:lnSpc>
              <a:spcPct val="90000"/>
            </a:lnSpc>
            <a:spcBef>
              <a:spcPct val="0"/>
            </a:spcBef>
            <a:spcAft>
              <a:spcPct val="35000"/>
            </a:spcAft>
            <a:buNone/>
          </a:pPr>
          <a:r>
            <a:rPr lang="en-US" sz="1600" b="0" kern="1200" dirty="0">
              <a:solidFill>
                <a:schemeClr val="tx1"/>
              </a:solidFill>
            </a:rPr>
            <a:t>President/CEO</a:t>
          </a:r>
        </a:p>
        <a:p>
          <a:pPr marL="0" lvl="0" indent="0" algn="ctr" defTabSz="711200">
            <a:lnSpc>
              <a:spcPct val="90000"/>
            </a:lnSpc>
            <a:spcBef>
              <a:spcPct val="0"/>
            </a:spcBef>
            <a:spcAft>
              <a:spcPct val="35000"/>
            </a:spcAft>
            <a:buNone/>
          </a:pPr>
          <a:endParaRPr lang="en-US" sz="1600" b="0" kern="1200" dirty="0">
            <a:solidFill>
              <a:schemeClr val="tx1"/>
            </a:solidFill>
          </a:endParaRPr>
        </a:p>
      </dsp:txBody>
      <dsp:txXfrm>
        <a:off x="3350981" y="596614"/>
        <a:ext cx="1612185" cy="484727"/>
      </dsp:txXfrm>
    </dsp:sp>
    <dsp:sp modelId="{A79B3BFE-40A5-0740-B6DB-7E937CFD4A62}">
      <dsp:nvSpPr>
        <dsp:cNvPr id="0" name=""/>
        <dsp:cNvSpPr/>
      </dsp:nvSpPr>
      <dsp:spPr>
        <a:xfrm>
          <a:off x="3521" y="1842322"/>
          <a:ext cx="827152" cy="621352"/>
        </a:xfrm>
        <a:prstGeom prst="rect">
          <a:avLst/>
        </a:prstGeom>
        <a:solidFill>
          <a:srgbClr val="A6A6A6">
            <a:alpha val="44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Chief Scientific Officer</a:t>
          </a:r>
        </a:p>
      </dsp:txBody>
      <dsp:txXfrm>
        <a:off x="3521" y="1842322"/>
        <a:ext cx="827152" cy="621352"/>
      </dsp:txXfrm>
    </dsp:sp>
    <dsp:sp modelId="{DD7C24F0-DCDF-4D43-A851-D72E3479307D}">
      <dsp:nvSpPr>
        <dsp:cNvPr id="0" name=""/>
        <dsp:cNvSpPr/>
      </dsp:nvSpPr>
      <dsp:spPr>
        <a:xfrm>
          <a:off x="1037775" y="1842322"/>
          <a:ext cx="827152" cy="621352"/>
        </a:xfrm>
        <a:prstGeom prst="rect">
          <a:avLst/>
        </a:prstGeom>
        <a:solidFill>
          <a:srgbClr val="A97B47">
            <a:alpha val="78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0000"/>
              </a:solidFill>
            </a:rPr>
            <a:t>Research</a:t>
          </a:r>
        </a:p>
      </dsp:txBody>
      <dsp:txXfrm>
        <a:off x="1037775" y="1842322"/>
        <a:ext cx="827152" cy="621352"/>
      </dsp:txXfrm>
    </dsp:sp>
    <dsp:sp modelId="{97FD1FB1-7633-4DED-9C73-75162226E44B}">
      <dsp:nvSpPr>
        <dsp:cNvPr id="0" name=""/>
        <dsp:cNvSpPr/>
      </dsp:nvSpPr>
      <dsp:spPr>
        <a:xfrm>
          <a:off x="2007073" y="1842322"/>
          <a:ext cx="967073" cy="621393"/>
        </a:xfrm>
        <a:prstGeom prst="rect">
          <a:avLst/>
        </a:prstGeom>
        <a:solidFill>
          <a:srgbClr val="A97B47">
            <a:alpha val="78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0000"/>
              </a:solidFill>
            </a:rPr>
            <a:t>Measure-</a:t>
          </a:r>
          <a:r>
            <a:rPr lang="en-US" sz="1200" kern="1200" dirty="0" err="1">
              <a:solidFill>
                <a:srgbClr val="000000"/>
              </a:solidFill>
            </a:rPr>
            <a:t>ments</a:t>
          </a:r>
          <a:r>
            <a:rPr lang="en-US" sz="1200" kern="1200" dirty="0">
              <a:solidFill>
                <a:srgbClr val="000000"/>
              </a:solidFill>
            </a:rPr>
            <a:t> &amp; Standards</a:t>
          </a:r>
        </a:p>
      </dsp:txBody>
      <dsp:txXfrm>
        <a:off x="2007073" y="1842322"/>
        <a:ext cx="967073" cy="621393"/>
      </dsp:txXfrm>
    </dsp:sp>
    <dsp:sp modelId="{A1C35808-44E4-9E42-AB3E-DFA03EBC112B}">
      <dsp:nvSpPr>
        <dsp:cNvPr id="0" name=""/>
        <dsp:cNvSpPr/>
      </dsp:nvSpPr>
      <dsp:spPr>
        <a:xfrm>
          <a:off x="3179404" y="1842322"/>
          <a:ext cx="1041665" cy="632188"/>
        </a:xfrm>
        <a:prstGeom prst="rect">
          <a:avLst/>
        </a:prstGeom>
        <a:solidFill>
          <a:srgbClr val="A97B47">
            <a:alpha val="78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solidFill>
                <a:srgbClr val="000000"/>
              </a:solidFill>
            </a:rPr>
            <a:t>Communica-tions</a:t>
          </a:r>
          <a:r>
            <a:rPr lang="en-US" sz="1200" kern="1200" dirty="0">
              <a:solidFill>
                <a:srgbClr val="000000"/>
              </a:solidFill>
            </a:rPr>
            <a:t> &amp; Educ.</a:t>
          </a:r>
        </a:p>
      </dsp:txBody>
      <dsp:txXfrm>
        <a:off x="3179404" y="1842322"/>
        <a:ext cx="1041665" cy="632188"/>
      </dsp:txXfrm>
    </dsp:sp>
    <dsp:sp modelId="{E988A783-DBD3-6046-8943-2BE9A74EC0DA}">
      <dsp:nvSpPr>
        <dsp:cNvPr id="0" name=""/>
        <dsp:cNvSpPr/>
      </dsp:nvSpPr>
      <dsp:spPr>
        <a:xfrm>
          <a:off x="4394772" y="1842322"/>
          <a:ext cx="827152" cy="621352"/>
        </a:xfrm>
        <a:prstGeom prst="rect">
          <a:avLst/>
        </a:prstGeom>
        <a:solidFill>
          <a:srgbClr val="A97B47">
            <a:alpha val="78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0000"/>
              </a:solidFill>
            </a:rPr>
            <a:t>Economics</a:t>
          </a:r>
        </a:p>
      </dsp:txBody>
      <dsp:txXfrm>
        <a:off x="4394772" y="1842322"/>
        <a:ext cx="827152" cy="621352"/>
      </dsp:txXfrm>
    </dsp:sp>
    <dsp:sp modelId="{2829B592-5FB8-D240-9075-350FADFCDC9B}">
      <dsp:nvSpPr>
        <dsp:cNvPr id="0" name=""/>
        <dsp:cNvSpPr/>
      </dsp:nvSpPr>
      <dsp:spPr>
        <a:xfrm>
          <a:off x="5395626" y="1842322"/>
          <a:ext cx="715809" cy="621352"/>
        </a:xfrm>
        <a:prstGeom prst="rect">
          <a:avLst/>
        </a:prstGeom>
        <a:solidFill>
          <a:srgbClr val="A97B47">
            <a:alpha val="78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0000"/>
              </a:solidFill>
            </a:rPr>
            <a:t>Policy</a:t>
          </a:r>
        </a:p>
      </dsp:txBody>
      <dsp:txXfrm>
        <a:off x="5395626" y="1842322"/>
        <a:ext cx="715809" cy="621352"/>
      </dsp:txXfrm>
    </dsp:sp>
    <dsp:sp modelId="{B60583F3-A10C-3543-822F-9FC33D9B3B3D}">
      <dsp:nvSpPr>
        <dsp:cNvPr id="0" name=""/>
        <dsp:cNvSpPr/>
      </dsp:nvSpPr>
      <dsp:spPr>
        <a:xfrm>
          <a:off x="6253582" y="1842322"/>
          <a:ext cx="1054346" cy="621352"/>
        </a:xfrm>
        <a:prstGeom prst="rect">
          <a:avLst/>
        </a:prstGeom>
        <a:solidFill>
          <a:srgbClr val="A97B47">
            <a:alpha val="78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0000"/>
              </a:solidFill>
            </a:rPr>
            <a:t>Development</a:t>
          </a:r>
        </a:p>
      </dsp:txBody>
      <dsp:txXfrm>
        <a:off x="6253582" y="1842322"/>
        <a:ext cx="1054346" cy="621352"/>
      </dsp:txXfrm>
    </dsp:sp>
    <dsp:sp modelId="{24C7F416-AD3D-4D16-99C2-E648028F8FF7}">
      <dsp:nvSpPr>
        <dsp:cNvPr id="0" name=""/>
        <dsp:cNvSpPr/>
      </dsp:nvSpPr>
      <dsp:spPr>
        <a:xfrm>
          <a:off x="7481630" y="1842322"/>
          <a:ext cx="827152" cy="621352"/>
        </a:xfrm>
        <a:prstGeom prst="rect">
          <a:avLst/>
        </a:prstGeom>
        <a:solidFill>
          <a:srgbClr val="A6A6A6">
            <a:alpha val="78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0000"/>
              </a:solidFill>
            </a:rPr>
            <a:t>Chief Operating Officer</a:t>
          </a:r>
        </a:p>
      </dsp:txBody>
      <dsp:txXfrm>
        <a:off x="7481630" y="1842322"/>
        <a:ext cx="827152" cy="621352"/>
      </dsp:txXfrm>
    </dsp:sp>
    <dsp:sp modelId="{BD0F51E0-7BE2-574C-98B6-A13EC187D953}">
      <dsp:nvSpPr>
        <dsp:cNvPr id="0" name=""/>
        <dsp:cNvSpPr/>
      </dsp:nvSpPr>
      <dsp:spPr>
        <a:xfrm>
          <a:off x="3458436" y="1310560"/>
          <a:ext cx="611786" cy="302543"/>
        </a:xfrm>
        <a:prstGeom prst="rect">
          <a:avLst/>
        </a:prstGeom>
        <a:solidFill>
          <a:srgbClr val="A6A6A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Admin</a:t>
          </a:r>
        </a:p>
      </dsp:txBody>
      <dsp:txXfrm>
        <a:off x="3458436" y="1310560"/>
        <a:ext cx="611786" cy="30254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CDEE810-B8B0-734D-86C9-2C64F5A089CA}" type="datetimeFigureOut">
              <a:rPr lang="en-US" smtClean="0"/>
              <a:t>6/20/2016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BDCA3DF-0E44-7E4D-B3A1-4231E61872E7}" type="slidenum">
              <a:rPr lang="en-US" smtClean="0"/>
              <a:t>‹#›</a:t>
            </a:fld>
            <a:endParaRPr lang="en-US"/>
          </a:p>
        </p:txBody>
      </p:sp>
    </p:spTree>
    <p:extLst>
      <p:ext uri="{BB962C8B-B14F-4D97-AF65-F5344CB8AC3E}">
        <p14:creationId xmlns:p14="http://schemas.microsoft.com/office/powerpoint/2010/main" val="3753581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9F15E5-E6D1-4149-B845-2E6B08C65C20}" type="datetimeFigureOut">
              <a:rPr lang="en-US" smtClean="0"/>
              <a:t>6/20/2016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F977FA-69A4-B24F-A24E-4D4C809EBADD}" type="slidenum">
              <a:rPr lang="en-US" smtClean="0"/>
              <a:t>‹#›</a:t>
            </a:fld>
            <a:endParaRPr lang="en-US"/>
          </a:p>
        </p:txBody>
      </p:sp>
    </p:spTree>
    <p:extLst>
      <p:ext uri="{BB962C8B-B14F-4D97-AF65-F5344CB8AC3E}">
        <p14:creationId xmlns:p14="http://schemas.microsoft.com/office/powerpoint/2010/main" val="33043737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ipcc.ch/pdf/assessment-report/ar4/wg1/ar4-wg1-spm.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F977FA-69A4-B24F-A24E-4D4C809EBAD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19287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r>
              <a:rPr lang="en-US" altLang="en-US"/>
              <a:t>They found that using cover crops increased yield by about 11% for corn (and 14% for soybean, data not shown). </a:t>
            </a:r>
          </a:p>
        </p:txBody>
      </p:sp>
      <p:sp>
        <p:nvSpPr>
          <p:cNvPr id="62468" name="Slide Number Placeholder 3"/>
          <p:cNvSpPr>
            <a:spLocks noGrp="1"/>
          </p:cNvSpPr>
          <p:nvPr>
            <p:ph type="sldNum" sz="quarter" idx="5"/>
          </p:nvPr>
        </p:nvSpPr>
        <p:spPr>
          <a:noFill/>
        </p:spPr>
        <p:txBody>
          <a:bodyPr/>
          <a:lstStyle>
            <a:lvl1pPr>
              <a:defRPr sz="3300">
                <a:solidFill>
                  <a:schemeClr val="tx1"/>
                </a:solidFill>
                <a:latin typeface="Arial" charset="0"/>
              </a:defRPr>
            </a:lvl1pPr>
            <a:lvl2pPr marL="757066" indent="-291179">
              <a:defRPr sz="3300">
                <a:solidFill>
                  <a:schemeClr val="tx1"/>
                </a:solidFill>
                <a:latin typeface="Arial" charset="0"/>
              </a:defRPr>
            </a:lvl2pPr>
            <a:lvl3pPr marL="1164717" indent="-232943">
              <a:defRPr sz="3300">
                <a:solidFill>
                  <a:schemeClr val="tx1"/>
                </a:solidFill>
                <a:latin typeface="Arial" charset="0"/>
              </a:defRPr>
            </a:lvl3pPr>
            <a:lvl4pPr marL="1630604" indent="-232943">
              <a:defRPr sz="3300">
                <a:solidFill>
                  <a:schemeClr val="tx1"/>
                </a:solidFill>
                <a:latin typeface="Arial" charset="0"/>
              </a:defRPr>
            </a:lvl4pPr>
            <a:lvl5pPr marL="2096491" indent="-232943">
              <a:defRPr sz="3300">
                <a:solidFill>
                  <a:schemeClr val="tx1"/>
                </a:solidFill>
                <a:latin typeface="Arial" charset="0"/>
              </a:defRPr>
            </a:lvl5pPr>
            <a:lvl6pPr marL="2562377" indent="-232943" eaLnBrk="0" fontAlgn="base" hangingPunct="0">
              <a:spcBef>
                <a:spcPct val="0"/>
              </a:spcBef>
              <a:spcAft>
                <a:spcPct val="0"/>
              </a:spcAft>
              <a:defRPr sz="3300">
                <a:solidFill>
                  <a:schemeClr val="tx1"/>
                </a:solidFill>
                <a:latin typeface="Arial" charset="0"/>
              </a:defRPr>
            </a:lvl6pPr>
            <a:lvl7pPr marL="3028264" indent="-232943" eaLnBrk="0" fontAlgn="base" hangingPunct="0">
              <a:spcBef>
                <a:spcPct val="0"/>
              </a:spcBef>
              <a:spcAft>
                <a:spcPct val="0"/>
              </a:spcAft>
              <a:defRPr sz="3300">
                <a:solidFill>
                  <a:schemeClr val="tx1"/>
                </a:solidFill>
                <a:latin typeface="Arial" charset="0"/>
              </a:defRPr>
            </a:lvl7pPr>
            <a:lvl8pPr marL="3494151" indent="-232943" eaLnBrk="0" fontAlgn="base" hangingPunct="0">
              <a:spcBef>
                <a:spcPct val="0"/>
              </a:spcBef>
              <a:spcAft>
                <a:spcPct val="0"/>
              </a:spcAft>
              <a:defRPr sz="3300">
                <a:solidFill>
                  <a:schemeClr val="tx1"/>
                </a:solidFill>
                <a:latin typeface="Arial" charset="0"/>
              </a:defRPr>
            </a:lvl8pPr>
            <a:lvl9pPr marL="3960038" indent="-232943" eaLnBrk="0" fontAlgn="base" hangingPunct="0">
              <a:spcBef>
                <a:spcPct val="0"/>
              </a:spcBef>
              <a:spcAft>
                <a:spcPct val="0"/>
              </a:spcAft>
              <a:defRPr sz="3300">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93951420-952F-4ED7-AC42-7B5C03C749E3}" type="slidenum">
              <a:rPr kumimoji="0" lang="en-US" altLang="en-US" sz="1200" b="0" i="0" u="none" strike="noStrike" kern="0" cap="none" spc="0" normalizeH="0" baseline="0" noProof="0">
                <a:ln>
                  <a:noFill/>
                </a:ln>
                <a:solidFill>
                  <a:prstClr val="black"/>
                </a:solidFill>
                <a:effectLst/>
                <a:uLnTx/>
                <a:uFillTx/>
                <a:latin typeface="Times New Roman" pitchFamily="18" charset="0"/>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0" cap="none" spc="0" normalizeH="0" baseline="0" noProof="0">
              <a:ln>
                <a:noFill/>
              </a:ln>
              <a:solidFill>
                <a:prstClr val="black"/>
              </a:solidFill>
              <a:effectLst/>
              <a:uLnTx/>
              <a:uFillTx/>
              <a:latin typeface="Times New Roman" pitchFamily="18" charset="0"/>
            </a:endParaRPr>
          </a:p>
        </p:txBody>
      </p:sp>
    </p:spTree>
    <p:extLst>
      <p:ext uri="{BB962C8B-B14F-4D97-AF65-F5344CB8AC3E}">
        <p14:creationId xmlns:p14="http://schemas.microsoft.com/office/powerpoint/2010/main" val="3107534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31774" eaLnBrk="1" fontAlgn="auto" latinLnBrk="0" hangingPunct="1">
              <a:lnSpc>
                <a:spcPct val="100000"/>
              </a:lnSpc>
              <a:spcBef>
                <a:spcPts val="0"/>
              </a:spcBef>
              <a:spcAft>
                <a:spcPts val="0"/>
              </a:spcAft>
              <a:buClrTx/>
              <a:buSzTx/>
              <a:buFontTx/>
              <a:buNone/>
              <a:tabLst/>
              <a:defRPr/>
            </a:pPr>
            <a:fld id="{A7F977FA-69A4-B24F-A24E-4D4C809EBADD}" type="slidenum">
              <a:rPr kumimoji="0" lang="en-US" sz="1800" b="0" i="0" u="none" strike="noStrike" kern="0" cap="none" spc="0" normalizeH="0" baseline="0" noProof="0">
                <a:ln>
                  <a:noFill/>
                </a:ln>
                <a:solidFill>
                  <a:sysClr val="windowText" lastClr="000000"/>
                </a:solidFill>
                <a:effectLst/>
                <a:uLnTx/>
                <a:uFillTx/>
              </a:rPr>
              <a:pPr marL="0" marR="0" lvl="0" indent="0" defTabSz="931774"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05880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F977FA-69A4-B24F-A24E-4D4C809EBAD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11351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31774" eaLnBrk="1" fontAlgn="auto" latinLnBrk="0" hangingPunct="1">
              <a:lnSpc>
                <a:spcPct val="100000"/>
              </a:lnSpc>
              <a:spcBef>
                <a:spcPts val="0"/>
              </a:spcBef>
              <a:spcAft>
                <a:spcPts val="0"/>
              </a:spcAft>
              <a:buClrTx/>
              <a:buSzTx/>
              <a:buFontTx/>
              <a:buNone/>
              <a:tabLst/>
              <a:defRPr/>
            </a:pPr>
            <a:fld id="{A7F977FA-69A4-B24F-A24E-4D4C809EBADD}" type="slidenum">
              <a:rPr kumimoji="0" lang="en-US" sz="1800" b="0" i="0" u="none" strike="noStrike" kern="0" cap="none" spc="0" normalizeH="0" baseline="0" noProof="0">
                <a:ln>
                  <a:noFill/>
                </a:ln>
                <a:solidFill>
                  <a:sysClr val="windowText" lastClr="000000"/>
                </a:solidFill>
                <a:effectLst/>
                <a:uLnTx/>
                <a:uFillTx/>
              </a:rPr>
              <a:pPr marL="0" marR="0" lvl="0" indent="0" defTabSz="931774"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83195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9513FD3-68C9-45B7-842F-F7358E14B2B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244282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9513FD3-68C9-45B7-842F-F7358E14B2B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327257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9513FD3-68C9-45B7-842F-F7358E14B2B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548444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F977FA-69A4-B24F-A24E-4D4C809EBAD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26203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F977FA-69A4-B24F-A24E-4D4C809EBAD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58065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F977FA-69A4-B24F-A24E-4D4C809EBAD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50141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F977FA-69A4-B24F-A24E-4D4C809EBAD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5300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 by saying</a:t>
            </a:r>
            <a:r>
              <a:rPr lang="en-US" baseline="0" dirty="0"/>
              <a:t> that I’m of the opinion that enhancing the health of our nation’s soils and indeed our world’s soils, is one of the most important endeavors of this and future generations.  I believe it becomes increasingly important that we enhance soil health with each passing day that our world population grows, farmland is lost to development, GHG are emitted, water quality is degraded, soil is eroded, wildlife habitat is lost or fragmented, and farmers face more extreme weather challenges while trying to grow our food.   At the SHI we are committed to obtaining and being a good steward </a:t>
            </a:r>
            <a:r>
              <a:rPr lang="en-US" baseline="0"/>
              <a:t>of the </a:t>
            </a:r>
            <a:r>
              <a:rPr lang="en-US" baseline="0" dirty="0"/>
              <a:t>resources needed to address </a:t>
            </a:r>
            <a:r>
              <a:rPr lang="en-US" baseline="0"/>
              <a:t>these challenges. </a:t>
            </a:r>
            <a:endParaRPr lang="en-US" dirty="0"/>
          </a:p>
        </p:txBody>
      </p:sp>
      <p:sp>
        <p:nvSpPr>
          <p:cNvPr id="4" name="Slide Number Placeholder 3"/>
          <p:cNvSpPr>
            <a:spLocks noGrp="1"/>
          </p:cNvSpPr>
          <p:nvPr>
            <p:ph type="sldNum" sz="quarter" idx="10"/>
          </p:nvPr>
        </p:nvSpPr>
        <p:spPr/>
        <p:txBody>
          <a:bodyPr/>
          <a:lstStyle/>
          <a:p>
            <a:fld id="{A7F977FA-69A4-B24F-A24E-4D4C809EBADD}" type="slidenum">
              <a:rPr lang="en-US" smtClean="0"/>
              <a:t>30</a:t>
            </a:fld>
            <a:endParaRPr lang="en-US"/>
          </a:p>
        </p:txBody>
      </p:sp>
    </p:spTree>
    <p:extLst>
      <p:ext uri="{BB962C8B-B14F-4D97-AF65-F5344CB8AC3E}">
        <p14:creationId xmlns:p14="http://schemas.microsoft.com/office/powerpoint/2010/main" val="2084548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F977FA-69A4-B24F-A24E-4D4C809EBAD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07597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F977FA-69A4-B24F-A24E-4D4C809EBAD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39752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F977FA-69A4-B24F-A24E-4D4C809EBAD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71905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F977FA-69A4-B24F-A24E-4D4C809EBAD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33775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F977FA-69A4-B24F-A24E-4D4C809EBAD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9336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spcBef>
                <a:spcPct val="0"/>
              </a:spcBef>
            </a:pPr>
            <a:r>
              <a:rPr lang="en-US" altLang="en-US" sz="1000" dirty="0">
                <a:latin typeface="Arial" pitchFamily="34" charset="0"/>
                <a:cs typeface="Arial" pitchFamily="34" charset="0"/>
              </a:rPr>
              <a:t>----------</a:t>
            </a:r>
          </a:p>
          <a:p>
            <a:pPr eaLnBrk="1" hangingPunct="1">
              <a:spcBef>
                <a:spcPct val="0"/>
              </a:spcBef>
            </a:pPr>
            <a:r>
              <a:rPr lang="en-US" altLang="en-US" sz="1000" dirty="0">
                <a:latin typeface="Arial" pitchFamily="34" charset="0"/>
                <a:cs typeface="Arial" pitchFamily="34" charset="0"/>
              </a:rPr>
              <a:t>Image source:</a:t>
            </a:r>
          </a:p>
          <a:p>
            <a:pPr eaLnBrk="1" hangingPunct="1">
              <a:spcBef>
                <a:spcPct val="0"/>
              </a:spcBef>
            </a:pPr>
            <a:r>
              <a:rPr lang="en-US" altLang="en-US" sz="1000" dirty="0">
                <a:latin typeface="Arial" pitchFamily="34" charset="0"/>
                <a:cs typeface="Arial" pitchFamily="34" charset="0"/>
              </a:rPr>
              <a:t>Map of graphs showing model results by region is Fig. SPM.4 from page#11 of IPCC 2007 WG1-AR4 Summary for Policymakers.</a:t>
            </a:r>
          </a:p>
          <a:p>
            <a:pPr eaLnBrk="1" hangingPunct="1">
              <a:spcBef>
                <a:spcPct val="0"/>
              </a:spcBef>
            </a:pPr>
            <a:r>
              <a:rPr lang="en-US" altLang="en-US" sz="1000" u="sng" dirty="0">
                <a:latin typeface="Arial" pitchFamily="34" charset="0"/>
                <a:cs typeface="Arial" pitchFamily="34" charset="0"/>
                <a:hlinkClick r:id="rId3"/>
              </a:rPr>
              <a:t>http://www.ipcc.ch/pdf/assessment-report/ar4/wg1/ar4-wg1-spm.pdf</a:t>
            </a:r>
            <a:endParaRPr lang="en-US" altLang="en-US" sz="1000" u="sng" dirty="0">
              <a:latin typeface="Arial" pitchFamily="34" charset="0"/>
              <a:cs typeface="Arial" pitchFamily="34" charset="0"/>
            </a:endParaRPr>
          </a:p>
          <a:p>
            <a:pPr eaLnBrk="1" hangingPunct="1">
              <a:spcBef>
                <a:spcPct val="0"/>
              </a:spcBef>
            </a:pPr>
            <a:r>
              <a:rPr lang="en-US" altLang="en-US" sz="1000" u="sng" dirty="0">
                <a:latin typeface="Arial" pitchFamily="34" charset="0"/>
                <a:cs typeface="Arial" pitchFamily="34" charset="0"/>
              </a:rPr>
              <a:t>Caption:</a:t>
            </a:r>
          </a:p>
          <a:p>
            <a:pPr eaLnBrk="1" hangingPunct="1">
              <a:spcBef>
                <a:spcPct val="0"/>
              </a:spcBef>
            </a:pPr>
            <a:r>
              <a:rPr lang="en-US" altLang="en-US" sz="1000" i="1" dirty="0">
                <a:latin typeface="Arial" pitchFamily="34" charset="0"/>
                <a:cs typeface="Arial" pitchFamily="34" charset="0"/>
              </a:rPr>
              <a:t>Comparison of observed continental- and global-scale changes in surface temperature with results simulated by climate models using natural and anthropogenic </a:t>
            </a:r>
            <a:r>
              <a:rPr lang="en-US" altLang="en-US" sz="1000" i="1" dirty="0" err="1">
                <a:latin typeface="Arial" pitchFamily="34" charset="0"/>
                <a:cs typeface="Arial" pitchFamily="34" charset="0"/>
              </a:rPr>
              <a:t>forcings</a:t>
            </a:r>
            <a:r>
              <a:rPr lang="en-US" altLang="en-US" sz="1000" i="1" dirty="0">
                <a:latin typeface="Arial" pitchFamily="34" charset="0"/>
                <a:cs typeface="Arial" pitchFamily="34" charset="0"/>
              </a:rPr>
              <a:t>. Decadal averages of observations are shown for the period 1906 to 2005 (black line) plotted against the </a:t>
            </a:r>
            <a:r>
              <a:rPr lang="en-US" altLang="en-US" sz="1000" i="1" dirty="0" err="1">
                <a:latin typeface="Arial" pitchFamily="34" charset="0"/>
                <a:cs typeface="Arial" pitchFamily="34" charset="0"/>
              </a:rPr>
              <a:t>centre</a:t>
            </a:r>
            <a:r>
              <a:rPr lang="en-US" altLang="en-US" sz="1000" i="1" dirty="0">
                <a:latin typeface="Arial" pitchFamily="34" charset="0"/>
                <a:cs typeface="Arial" pitchFamily="34" charset="0"/>
              </a:rPr>
              <a:t> of the decade and relative to the corresponding average for 1901–1950. Lines are dashed where spatial coverage is less than 50%. Blue shaded bands show the 5–95% range for 19 simulations from five climate models using only the natural</a:t>
            </a:r>
          </a:p>
          <a:p>
            <a:pPr eaLnBrk="1" hangingPunct="1">
              <a:spcBef>
                <a:spcPct val="0"/>
              </a:spcBef>
            </a:pPr>
            <a:r>
              <a:rPr lang="en-US" altLang="en-US" sz="1000" i="1" dirty="0" err="1">
                <a:latin typeface="Arial" pitchFamily="34" charset="0"/>
                <a:cs typeface="Arial" pitchFamily="34" charset="0"/>
              </a:rPr>
              <a:t>forcings</a:t>
            </a:r>
            <a:r>
              <a:rPr lang="en-US" altLang="en-US" sz="1000" i="1" dirty="0">
                <a:latin typeface="Arial" pitchFamily="34" charset="0"/>
                <a:cs typeface="Arial" pitchFamily="34" charset="0"/>
              </a:rPr>
              <a:t> due to solar activity and volcanoes. Red shaded bands show the 5–95% range for 58 simulations from 14 climate models using both natural and anthropogenic </a:t>
            </a:r>
            <a:r>
              <a:rPr lang="en-US" altLang="en-US" sz="1000" i="1" dirty="0" err="1">
                <a:latin typeface="Arial" pitchFamily="34" charset="0"/>
                <a:cs typeface="Arial" pitchFamily="34" charset="0"/>
              </a:rPr>
              <a:t>forcings</a:t>
            </a:r>
            <a:endParaRPr lang="en-US" altLang="en-US" sz="1000" dirty="0">
              <a:latin typeface="Arial" pitchFamily="34" charset="0"/>
              <a:cs typeface="Arial" pitchFamily="34" charset="0"/>
            </a:endParaRPr>
          </a:p>
          <a:p>
            <a:pPr eaLnBrk="1" hangingPunct="1">
              <a:spcBef>
                <a:spcPct val="0"/>
              </a:spcBef>
            </a:pPr>
            <a:endParaRPr lang="en-US" altLang="en-US" dirty="0">
              <a:latin typeface="Arial" pitchFamily="34" charset="0"/>
              <a:cs typeface="Arial" pitchFamily="34" charset="0"/>
            </a:endParaRPr>
          </a:p>
        </p:txBody>
      </p:sp>
      <p:sp>
        <p:nvSpPr>
          <p:cNvPr id="942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55449" indent="-289562">
              <a:spcBef>
                <a:spcPct val="30000"/>
              </a:spcBef>
              <a:defRPr sz="1200">
                <a:solidFill>
                  <a:schemeClr val="tx1"/>
                </a:solidFill>
                <a:latin typeface="Times New Roman" pitchFamily="18" charset="0"/>
              </a:defRPr>
            </a:lvl2pPr>
            <a:lvl3pPr marL="1163100" indent="-231326">
              <a:spcBef>
                <a:spcPct val="30000"/>
              </a:spcBef>
              <a:defRPr sz="1200">
                <a:solidFill>
                  <a:schemeClr val="tx1"/>
                </a:solidFill>
                <a:latin typeface="Times New Roman" pitchFamily="18" charset="0"/>
              </a:defRPr>
            </a:lvl3pPr>
            <a:lvl4pPr marL="1628987" indent="-231326">
              <a:spcBef>
                <a:spcPct val="30000"/>
              </a:spcBef>
              <a:defRPr sz="1200">
                <a:solidFill>
                  <a:schemeClr val="tx1"/>
                </a:solidFill>
                <a:latin typeface="Times New Roman" pitchFamily="18" charset="0"/>
              </a:defRPr>
            </a:lvl4pPr>
            <a:lvl5pPr marL="2094873" indent="-231326">
              <a:spcBef>
                <a:spcPct val="30000"/>
              </a:spcBef>
              <a:defRPr sz="1200">
                <a:solidFill>
                  <a:schemeClr val="tx1"/>
                </a:solidFill>
                <a:latin typeface="Times New Roman" pitchFamily="18" charset="0"/>
              </a:defRPr>
            </a:lvl5pPr>
            <a:lvl6pPr marL="2560760" indent="-231326" eaLnBrk="0" fontAlgn="base" hangingPunct="0">
              <a:spcBef>
                <a:spcPct val="30000"/>
              </a:spcBef>
              <a:spcAft>
                <a:spcPct val="0"/>
              </a:spcAft>
              <a:defRPr sz="1200">
                <a:solidFill>
                  <a:schemeClr val="tx1"/>
                </a:solidFill>
                <a:latin typeface="Times New Roman" pitchFamily="18" charset="0"/>
              </a:defRPr>
            </a:lvl6pPr>
            <a:lvl7pPr marL="3026647" indent="-231326" eaLnBrk="0" fontAlgn="base" hangingPunct="0">
              <a:spcBef>
                <a:spcPct val="30000"/>
              </a:spcBef>
              <a:spcAft>
                <a:spcPct val="0"/>
              </a:spcAft>
              <a:defRPr sz="1200">
                <a:solidFill>
                  <a:schemeClr val="tx1"/>
                </a:solidFill>
                <a:latin typeface="Times New Roman" pitchFamily="18" charset="0"/>
              </a:defRPr>
            </a:lvl7pPr>
            <a:lvl8pPr marL="3492534" indent="-231326" eaLnBrk="0" fontAlgn="base" hangingPunct="0">
              <a:spcBef>
                <a:spcPct val="30000"/>
              </a:spcBef>
              <a:spcAft>
                <a:spcPct val="0"/>
              </a:spcAft>
              <a:defRPr sz="1200">
                <a:solidFill>
                  <a:schemeClr val="tx1"/>
                </a:solidFill>
                <a:latin typeface="Times New Roman" pitchFamily="18" charset="0"/>
              </a:defRPr>
            </a:lvl8pPr>
            <a:lvl9pPr marL="3958421" indent="-231326" eaLnBrk="0" fontAlgn="base" hangingPunct="0">
              <a:spcBef>
                <a:spcPct val="30000"/>
              </a:spcBef>
              <a:spcAft>
                <a:spcPct val="0"/>
              </a:spcAft>
              <a:defRPr sz="1200">
                <a:solidFill>
                  <a:schemeClr val="tx1"/>
                </a:solidFill>
                <a:latin typeface="Times New Roman"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E8FA3EA0-7FEF-46FE-99EE-8F3765FCCAD0}" type="slidenum">
              <a:rPr kumimoji="0" lang="en-US" altLang="en-US" sz="1200" b="0" i="0" u="none" strike="noStrike" kern="0" cap="none" spc="0" normalizeH="0" baseline="0" noProof="0" smtClean="0">
                <a:ln>
                  <a:noFill/>
                </a:ln>
                <a:solidFill>
                  <a:schemeClr val="tx1"/>
                </a:solidFill>
                <a:effectLst/>
                <a:uLnTx/>
                <a:uFillTx/>
                <a:latin typeface="Arial" pitchFamily="34" charset="0"/>
              </a:rPr>
              <a:pPr marL="0" marR="0" lvl="0" indent="0" defTabSz="914400" eaLnBrk="1" fontAlgn="auto" latinLnBrk="0" hangingPunct="1">
                <a:lnSpc>
                  <a:spcPct val="100000"/>
                </a:lnSpc>
                <a:spcBef>
                  <a:spcPct val="0"/>
                </a:spcBef>
                <a:spcAft>
                  <a:spcPts val="0"/>
                </a:spcAft>
                <a:buClrTx/>
                <a:buSzTx/>
                <a:buFontTx/>
                <a:buNone/>
                <a:tabLst/>
                <a:defRPr/>
              </a:pPr>
              <a:t>6</a:t>
            </a:fld>
            <a:endParaRPr kumimoji="0" lang="en-US" altLang="en-US" sz="1200" b="0" i="0" u="none" strike="noStrike" kern="0" cap="none" spc="0" normalizeH="0" baseline="0" noProof="0">
              <a:ln>
                <a:noFill/>
              </a:ln>
              <a:solidFill>
                <a:schemeClr val="tx1"/>
              </a:solidFill>
              <a:effectLst/>
              <a:uLnTx/>
              <a:uFillTx/>
              <a:latin typeface="Arial" pitchFamily="34" charset="0"/>
            </a:endParaRPr>
          </a:p>
        </p:txBody>
      </p:sp>
    </p:spTree>
    <p:extLst>
      <p:ext uri="{BB962C8B-B14F-4D97-AF65-F5344CB8AC3E}">
        <p14:creationId xmlns:p14="http://schemas.microsoft.com/office/powerpoint/2010/main" val="3053096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F977FA-69A4-B24F-A24E-4D4C809EBAD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55066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F977FA-69A4-B24F-A24E-4D4C809EBAD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58427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F977FA-69A4-B24F-A24E-4D4C809EBAD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78228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F977FA-69A4-B24F-A24E-4D4C809EBAD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317729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671-1506 PPT Template Slide Backgrounds_v2.0.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6"/>
            <a:ext cx="7772400" cy="521807"/>
          </a:xfrm>
        </p:spPr>
        <p:txBody>
          <a:bodyPr>
            <a:normAutofit/>
          </a:bodyPr>
          <a:lstStyle>
            <a:lvl1pPr algn="ctr">
              <a:defRPr sz="2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0" y="2947581"/>
            <a:ext cx="7772400" cy="1899684"/>
          </a:xfrm>
        </p:spPr>
        <p:txBody>
          <a:bodyPr>
            <a:normAutofit/>
          </a:bodyPr>
          <a:lstStyle>
            <a:lvl1pPr marL="0" indent="0" algn="ctr">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408875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E28698-21FA-CC4F-8350-18B5358E1393}" type="datetimeFigureOut">
              <a:rPr lang="en-US" smtClean="0"/>
              <a:t>6/20/2016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306316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E28698-21FA-CC4F-8350-18B5358E1393}" type="datetimeFigureOut">
              <a:rPr lang="en-US" smtClean="0"/>
              <a:t>6/20/2016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2827464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671-1506 PPT Template Slide Backgrounds_v2.0.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6"/>
            <a:ext cx="7772400" cy="521807"/>
          </a:xfrm>
        </p:spPr>
        <p:txBody>
          <a:bodyPr>
            <a:normAutofit/>
          </a:bodyPr>
          <a:lstStyle>
            <a:lvl1pPr algn="ctr">
              <a:defRPr sz="2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0" y="2947581"/>
            <a:ext cx="7772400" cy="1899684"/>
          </a:xfrm>
        </p:spPr>
        <p:txBody>
          <a:bodyPr>
            <a:normAutofit/>
          </a:bodyPr>
          <a:lstStyle>
            <a:lvl1pPr marL="0" indent="0" algn="ctr">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447599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566928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1073724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2208013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4045374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2359905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3622549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2668092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E28698-21FA-CC4F-8350-18B5358E1393}" type="datetimeFigureOut">
              <a:rPr lang="en-US" smtClean="0"/>
              <a:t>6/20/2016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1191458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269350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3675227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246712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671-1506 PPT Template Slide Backgrounds_v2.0.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42"/>
            <a:ext cx="7772400" cy="521807"/>
          </a:xfrm>
        </p:spPr>
        <p:txBody>
          <a:bodyPr>
            <a:normAutofit/>
          </a:bodyPr>
          <a:lstStyle>
            <a:lvl1pPr algn="ctr">
              <a:defRPr sz="2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0" y="2947581"/>
            <a:ext cx="7772400" cy="1899684"/>
          </a:xfrm>
        </p:spPr>
        <p:txBody>
          <a:bodyPr>
            <a:normAutofit/>
          </a:bodyPr>
          <a:lstStyle>
            <a:lvl1pPr marL="0" indent="0" algn="ctr">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42161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66"/>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4268083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66"/>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561748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66"/>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1885231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3124200" y="6356366"/>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838465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3124200" y="6356366"/>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2207918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3124200" y="6356366"/>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689891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E28698-21FA-CC4F-8350-18B5358E1393}" type="datetimeFigureOut">
              <a:rPr lang="en-US" smtClean="0"/>
              <a:t>6/20/2016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3989018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66"/>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2428223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66"/>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1514311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66"/>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3477881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66"/>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2264561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671-1506 PPT Template Slide Backgrounds_v2.0.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6"/>
            <a:ext cx="7772400" cy="521807"/>
          </a:xfrm>
        </p:spPr>
        <p:txBody>
          <a:bodyPr>
            <a:normAutofit/>
          </a:bodyPr>
          <a:lstStyle>
            <a:lvl1pPr algn="ctr">
              <a:defRPr sz="2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0" y="2947581"/>
            <a:ext cx="7772400" cy="1899684"/>
          </a:xfrm>
        </p:spPr>
        <p:txBody>
          <a:bodyPr>
            <a:normAutofit/>
          </a:bodyPr>
          <a:lstStyle>
            <a:lvl1pPr marL="0" indent="0" algn="ctr">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3138544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E28698-21FA-CC4F-8350-18B5358E1393}" type="datetimeFigureOut">
              <a:rPr lang="en-US" smtClean="0">
                <a:solidFill>
                  <a:prstClr val="black">
                    <a:tint val="75000"/>
                  </a:prstClr>
                </a:solidFill>
              </a:rPr>
              <a:pPr/>
              <a:t>6/20/2016</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B58B117-A55C-B442-8365-37DD3E0DA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194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E28698-21FA-CC4F-8350-18B5358E1393}" type="datetimeFigureOut">
              <a:rPr lang="en-US" smtClean="0">
                <a:solidFill>
                  <a:prstClr val="black">
                    <a:tint val="75000"/>
                  </a:prstClr>
                </a:solidFill>
              </a:rPr>
              <a:pPr/>
              <a:t>6/20/2016</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B58B117-A55C-B442-8365-37DD3E0DA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7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E28698-21FA-CC4F-8350-18B5358E1393}" type="datetimeFigureOut">
              <a:rPr lang="en-US" smtClean="0">
                <a:solidFill>
                  <a:prstClr val="black">
                    <a:tint val="75000"/>
                  </a:prstClr>
                </a:solidFill>
              </a:rPr>
              <a:pPr/>
              <a:t>6/20/2016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B58B117-A55C-B442-8365-37DD3E0DA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3657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E28698-21FA-CC4F-8350-18B5358E1393}" type="datetimeFigureOut">
              <a:rPr lang="en-US" smtClean="0">
                <a:solidFill>
                  <a:prstClr val="black">
                    <a:tint val="75000"/>
                  </a:prstClr>
                </a:solidFill>
              </a:rPr>
              <a:pPr/>
              <a:t>6/20/2016</a:t>
            </a:fld>
            <a:endParaRPr lang="en-US">
              <a:solidFill>
                <a:prstClr val="black">
                  <a:tint val="75000"/>
                </a:prst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0B58B117-A55C-B442-8365-37DD3E0DA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1835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E28698-21FA-CC4F-8350-18B5358E1393}" type="datetimeFigureOut">
              <a:rPr lang="en-US" smtClean="0">
                <a:solidFill>
                  <a:prstClr val="black">
                    <a:tint val="75000"/>
                  </a:prstClr>
                </a:solidFill>
              </a:rPr>
              <a:pPr/>
              <a:t>6/20/2016</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0B58B117-A55C-B442-8365-37DD3E0DA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707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E28698-21FA-CC4F-8350-18B5358E1393}" type="datetimeFigureOut">
              <a:rPr lang="en-US" smtClean="0"/>
              <a:t>6/20/2016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3131289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28698-21FA-CC4F-8350-18B5358E1393}" type="datetimeFigureOut">
              <a:rPr lang="en-US" smtClean="0">
                <a:solidFill>
                  <a:prstClr val="black">
                    <a:tint val="75000"/>
                  </a:prstClr>
                </a:solidFill>
              </a:rPr>
              <a:pPr/>
              <a:t>6/20/2016</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0B58B117-A55C-B442-8365-37DD3E0DA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7553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E28698-21FA-CC4F-8350-18B5358E1393}" type="datetimeFigureOut">
              <a:rPr lang="en-US" smtClean="0">
                <a:solidFill>
                  <a:prstClr val="black">
                    <a:tint val="75000"/>
                  </a:prstClr>
                </a:solidFill>
              </a:rPr>
              <a:pPr/>
              <a:t>6/20/2016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B58B117-A55C-B442-8365-37DD3E0DA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52890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E28698-21FA-CC4F-8350-18B5358E1393}" type="datetimeFigureOut">
              <a:rPr lang="en-US" smtClean="0">
                <a:solidFill>
                  <a:prstClr val="black">
                    <a:tint val="75000"/>
                  </a:prstClr>
                </a:solidFill>
              </a:rPr>
              <a:pPr/>
              <a:t>6/20/2016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B58B117-A55C-B442-8365-37DD3E0DA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5520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E28698-21FA-CC4F-8350-18B5358E1393}" type="datetimeFigureOut">
              <a:rPr lang="en-US" smtClean="0">
                <a:solidFill>
                  <a:prstClr val="black">
                    <a:tint val="75000"/>
                  </a:prstClr>
                </a:solidFill>
              </a:rPr>
              <a:pPr/>
              <a:t>6/20/2016</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B58B117-A55C-B442-8365-37DD3E0DA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353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E28698-21FA-CC4F-8350-18B5358E1393}" type="datetimeFigureOut">
              <a:rPr lang="en-US" smtClean="0">
                <a:solidFill>
                  <a:prstClr val="black">
                    <a:tint val="75000"/>
                  </a:prstClr>
                </a:solidFill>
              </a:rPr>
              <a:pPr/>
              <a:t>6/20/2016</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B58B117-A55C-B442-8365-37DD3E0DA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682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E28698-21FA-CC4F-8350-18B5358E1393}" type="datetimeFigureOut">
              <a:rPr lang="en-US" smtClean="0"/>
              <a:t>6/20/2016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671582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E28698-21FA-CC4F-8350-18B5358E1393}" type="datetimeFigureOut">
              <a:rPr lang="en-US" smtClean="0"/>
              <a:t>6/20/2016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3725034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28698-21FA-CC4F-8350-18B5358E1393}" type="datetimeFigureOut">
              <a:rPr lang="en-US" smtClean="0"/>
              <a:t>6/20/2016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3036150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E28698-21FA-CC4F-8350-18B5358E1393}" type="datetimeFigureOut">
              <a:rPr lang="en-US" smtClean="0"/>
              <a:t>6/20/2016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610120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E28698-21FA-CC4F-8350-18B5358E1393}" type="datetimeFigureOut">
              <a:rPr lang="en-US" smtClean="0"/>
              <a:t>6/20/2016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B58B117-A55C-B442-8365-37DD3E0DA542}" type="slidenum">
              <a:rPr lang="en-US" smtClean="0"/>
              <a:t>‹#›</a:t>
            </a:fld>
            <a:endParaRPr lang="en-US"/>
          </a:p>
        </p:txBody>
      </p:sp>
    </p:spTree>
    <p:extLst>
      <p:ext uri="{BB962C8B-B14F-4D97-AF65-F5344CB8AC3E}">
        <p14:creationId xmlns:p14="http://schemas.microsoft.com/office/powerpoint/2010/main" val="3923591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671-1506 PPT Slide Background.jp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748535" y="605173"/>
            <a:ext cx="7648460" cy="78959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747059" y="1505437"/>
            <a:ext cx="7649882" cy="43739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38375" y="6356350"/>
            <a:ext cx="2650021" cy="365125"/>
          </a:xfrm>
          <a:prstGeom prst="rect">
            <a:avLst/>
          </a:prstGeom>
        </p:spPr>
        <p:txBody>
          <a:bodyPr vert="horz" lIns="91440" tIns="45720" rIns="91440" bIns="45720" rtlCol="0" anchor="b"/>
          <a:lstStyle>
            <a:lvl1pPr algn="l">
              <a:defRPr sz="1000">
                <a:solidFill>
                  <a:schemeClr val="tx1">
                    <a:tint val="75000"/>
                  </a:schemeClr>
                </a:solidFill>
              </a:defRPr>
            </a:lvl1pPr>
          </a:lstStyle>
          <a:p>
            <a:fld id="{83E28698-21FA-CC4F-8350-18B5358E1393}" type="datetimeFigureOut">
              <a:rPr lang="en-US" smtClean="0"/>
              <a:pPr/>
              <a:t>6/20/2016</a:t>
            </a:fld>
            <a:endParaRPr lang="en-US"/>
          </a:p>
        </p:txBody>
      </p:sp>
      <p:sp>
        <p:nvSpPr>
          <p:cNvPr id="6" name="Slide Number Placeholder 5"/>
          <p:cNvSpPr>
            <a:spLocks noGrp="1"/>
          </p:cNvSpPr>
          <p:nvPr>
            <p:ph type="sldNum" sz="quarter" idx="4"/>
          </p:nvPr>
        </p:nvSpPr>
        <p:spPr>
          <a:xfrm>
            <a:off x="411140" y="6356350"/>
            <a:ext cx="536409" cy="365125"/>
          </a:xfrm>
          <a:prstGeom prst="rect">
            <a:avLst/>
          </a:prstGeom>
        </p:spPr>
        <p:txBody>
          <a:bodyPr vert="horz" lIns="91440" tIns="45720" rIns="91440" bIns="45720" rtlCol="0" anchor="b"/>
          <a:lstStyle>
            <a:lvl1pPr algn="l">
              <a:defRPr sz="1000">
                <a:solidFill>
                  <a:schemeClr val="tx1">
                    <a:tint val="75000"/>
                  </a:schemeClr>
                </a:solidFill>
              </a:defRPr>
            </a:lvl1pPr>
          </a:lstStyle>
          <a:p>
            <a:fld id="{0B58B117-A55C-B442-8365-37DD3E0DA542}" type="slidenum">
              <a:rPr lang="en-US" smtClean="0"/>
              <a:pPr/>
              <a:t>‹#›</a:t>
            </a:fld>
            <a:endParaRPr lang="en-US"/>
          </a:p>
        </p:txBody>
      </p:sp>
    </p:spTree>
    <p:extLst>
      <p:ext uri="{BB962C8B-B14F-4D97-AF65-F5344CB8AC3E}">
        <p14:creationId xmlns:p14="http://schemas.microsoft.com/office/powerpoint/2010/main" val="3579202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kern="1200">
          <a:solidFill>
            <a:srgbClr val="AC7E4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rgbClr val="A6A6A6"/>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A6A6A6"/>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A6A6A6"/>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A6A6A6"/>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A6A6A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671-1506 PPT Slide Background.jp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748535" y="605173"/>
            <a:ext cx="7648460" cy="78959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747059" y="1505437"/>
            <a:ext cx="7649882" cy="43739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38375" y="6356350"/>
            <a:ext cx="2650021" cy="365125"/>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11140" y="6356350"/>
            <a:ext cx="536409" cy="365125"/>
          </a:xfrm>
          <a:prstGeom prst="rect">
            <a:avLst/>
          </a:prstGeom>
        </p:spPr>
        <p:txBody>
          <a:bodyPr vert="horz" lIns="91440" tIns="45720" rIns="91440" bIns="45720" rtlCol="0" anchor="b"/>
          <a:lstStyle>
            <a:lvl1pPr algn="l">
              <a:defRPr sz="1000">
                <a:solidFill>
                  <a:schemeClr val="tx1">
                    <a:tint val="75000"/>
                  </a:schemeClr>
                </a:solidFill>
              </a:defRPr>
            </a:lvl1pPr>
          </a:lstStyle>
          <a:p>
            <a:fld id="{0B58B117-A55C-B442-8365-37DD3E0DA542}" type="slidenum">
              <a:rPr lang="en-US" smtClean="0"/>
              <a:pPr/>
              <a:t>‹#›</a:t>
            </a:fld>
            <a:endParaRPr lang="en-US"/>
          </a:p>
        </p:txBody>
      </p:sp>
    </p:spTree>
    <p:extLst>
      <p:ext uri="{BB962C8B-B14F-4D97-AF65-F5344CB8AC3E}">
        <p14:creationId xmlns:p14="http://schemas.microsoft.com/office/powerpoint/2010/main" val="2809328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457200" rtl="0" eaLnBrk="1" latinLnBrk="0" hangingPunct="1">
        <a:spcBef>
          <a:spcPct val="0"/>
        </a:spcBef>
        <a:buNone/>
        <a:defRPr sz="3600" kern="1200">
          <a:solidFill>
            <a:srgbClr val="AC7E4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rgbClr val="A6A6A6"/>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A6A6A6"/>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A6A6A6"/>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A6A6A6"/>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A6A6A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671-1506 PPT Slide Background.jp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748537" y="605179"/>
            <a:ext cx="7648460" cy="78959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747061" y="1505437"/>
            <a:ext cx="7649882" cy="43739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38376" y="6356366"/>
            <a:ext cx="2650021" cy="365125"/>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11140" y="6356366"/>
            <a:ext cx="536409" cy="365125"/>
          </a:xfrm>
          <a:prstGeom prst="rect">
            <a:avLst/>
          </a:prstGeom>
        </p:spPr>
        <p:txBody>
          <a:bodyPr vert="horz" lIns="91440" tIns="45720" rIns="91440" bIns="45720" rtlCol="0" anchor="b"/>
          <a:lstStyle>
            <a:lvl1pPr algn="l">
              <a:defRPr sz="1000">
                <a:solidFill>
                  <a:schemeClr val="tx1">
                    <a:tint val="75000"/>
                  </a:schemeClr>
                </a:solidFill>
              </a:defRPr>
            </a:lvl1pPr>
          </a:lstStyle>
          <a:p>
            <a:fld id="{0B58B117-A55C-B442-8365-37DD3E0DA542}" type="slidenum">
              <a:rPr lang="en-US" smtClean="0"/>
              <a:pPr/>
              <a:t>‹#›</a:t>
            </a:fld>
            <a:endParaRPr lang="en-US"/>
          </a:p>
        </p:txBody>
      </p:sp>
    </p:spTree>
    <p:extLst>
      <p:ext uri="{BB962C8B-B14F-4D97-AF65-F5344CB8AC3E}">
        <p14:creationId xmlns:p14="http://schemas.microsoft.com/office/powerpoint/2010/main" val="10689486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457200" rtl="0" eaLnBrk="1" latinLnBrk="0" hangingPunct="1">
        <a:spcBef>
          <a:spcPct val="0"/>
        </a:spcBef>
        <a:buNone/>
        <a:defRPr sz="3600" kern="1200">
          <a:solidFill>
            <a:srgbClr val="AC7E4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rgbClr val="A6A6A6"/>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A6A6A6"/>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A6A6A6"/>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A6A6A6"/>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A6A6A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671-1506 PPT Slide Background.jp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748535" y="605173"/>
            <a:ext cx="7648460" cy="78959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747059" y="1505437"/>
            <a:ext cx="7649882" cy="43739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38375" y="6356350"/>
            <a:ext cx="2650021" cy="365125"/>
          </a:xfrm>
          <a:prstGeom prst="rect">
            <a:avLst/>
          </a:prstGeom>
        </p:spPr>
        <p:txBody>
          <a:bodyPr vert="horz" lIns="91440" tIns="45720" rIns="91440" bIns="45720" rtlCol="0" anchor="b"/>
          <a:lstStyle>
            <a:lvl1pPr algn="l">
              <a:defRPr sz="1000">
                <a:solidFill>
                  <a:schemeClr val="tx1">
                    <a:tint val="75000"/>
                  </a:schemeClr>
                </a:solidFill>
              </a:defRPr>
            </a:lvl1pPr>
          </a:lstStyle>
          <a:p>
            <a:fld id="{83E28698-21FA-CC4F-8350-18B5358E1393}" type="datetimeFigureOut">
              <a:rPr lang="en-US" smtClean="0">
                <a:solidFill>
                  <a:prstClr val="black">
                    <a:tint val="75000"/>
                  </a:prstClr>
                </a:solidFill>
              </a:rPr>
              <a:pPr/>
              <a:t>6/20/2016</a:t>
            </a:fld>
            <a:endParaRPr lang="en-US">
              <a:solidFill>
                <a:prstClr val="black">
                  <a:tint val="75000"/>
                </a:prstClr>
              </a:solidFill>
            </a:endParaRPr>
          </a:p>
        </p:txBody>
      </p:sp>
      <p:sp>
        <p:nvSpPr>
          <p:cNvPr id="6" name="Slide Number Placeholder 5"/>
          <p:cNvSpPr>
            <a:spLocks noGrp="1"/>
          </p:cNvSpPr>
          <p:nvPr>
            <p:ph type="sldNum" sz="quarter" idx="4"/>
          </p:nvPr>
        </p:nvSpPr>
        <p:spPr>
          <a:xfrm>
            <a:off x="411140" y="6356350"/>
            <a:ext cx="536409" cy="365125"/>
          </a:xfrm>
          <a:prstGeom prst="rect">
            <a:avLst/>
          </a:prstGeom>
        </p:spPr>
        <p:txBody>
          <a:bodyPr vert="horz" lIns="91440" tIns="45720" rIns="91440" bIns="45720" rtlCol="0" anchor="b"/>
          <a:lstStyle>
            <a:lvl1pPr algn="l">
              <a:defRPr sz="1000">
                <a:solidFill>
                  <a:schemeClr val="tx1">
                    <a:tint val="75000"/>
                  </a:schemeClr>
                </a:solidFill>
              </a:defRPr>
            </a:lvl1pPr>
          </a:lstStyle>
          <a:p>
            <a:fld id="{0B58B117-A55C-B442-8365-37DD3E0DA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184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457200" rtl="0" eaLnBrk="1" latinLnBrk="0" hangingPunct="1">
        <a:spcBef>
          <a:spcPct val="0"/>
        </a:spcBef>
        <a:buNone/>
        <a:defRPr sz="3600" kern="1200">
          <a:solidFill>
            <a:srgbClr val="AC7E4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rgbClr val="A6A6A6"/>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A6A6A6"/>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A6A6A6"/>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A6A6A6"/>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A6A6A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1.png"/><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9.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I logo_horizontal_wht_gol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07668" y="5257800"/>
            <a:ext cx="4519140" cy="1105988"/>
          </a:xfrm>
          <a:prstGeom prst="rect">
            <a:avLst/>
          </a:prstGeom>
        </p:spPr>
      </p:pic>
      <p:sp>
        <p:nvSpPr>
          <p:cNvPr id="2" name="TextBox 1"/>
          <p:cNvSpPr txBox="1"/>
          <p:nvPr/>
        </p:nvSpPr>
        <p:spPr>
          <a:xfrm>
            <a:off x="1054100" y="1371600"/>
            <a:ext cx="7086600" cy="378565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chemeClr val="bg1"/>
                </a:solidFill>
                <a:effectLst/>
                <a:uLnTx/>
                <a:uFillTx/>
              </a:rPr>
              <a:t>Introducing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1"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chemeClr val="bg1"/>
                </a:solidFill>
                <a:effectLst/>
                <a:uLnTx/>
                <a:uFillTx/>
              </a:rPr>
              <a:t>The</a:t>
            </a:r>
            <a:r>
              <a:rPr kumimoji="0" lang="en-US" sz="4400" b="1" i="0" u="none" strike="noStrike" kern="0" cap="none" spc="0" normalizeH="0" noProof="0" dirty="0">
                <a:ln>
                  <a:noFill/>
                </a:ln>
                <a:solidFill>
                  <a:schemeClr val="bg1"/>
                </a:solidFill>
                <a:effectLst/>
                <a:uLnTx/>
                <a:uFillTx/>
              </a:rPr>
              <a:t> Soil Health Institute</a:t>
            </a:r>
            <a:endParaRPr kumimoji="0" lang="en-US" sz="4400" b="1"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rPr>
              <a:t>                     </a:t>
            </a:r>
            <a:endParaRPr lang="en-US" sz="2400" kern="0" dirty="0">
              <a:solidFill>
                <a:schemeClr val="bg1"/>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solidFill>
                  <a:schemeClr val="bg1"/>
                </a:solidFill>
              </a:rPr>
              <a:t>	          </a:t>
            </a:r>
            <a:r>
              <a:rPr kumimoji="0" lang="en-US" sz="2400" b="0" i="0" u="none" strike="noStrike" kern="0" cap="none" spc="0" normalizeH="0" baseline="0" noProof="0" dirty="0">
                <a:ln>
                  <a:noFill/>
                </a:ln>
                <a:solidFill>
                  <a:schemeClr val="bg1"/>
                </a:solidFill>
                <a:effectLst/>
                <a:uLnTx/>
                <a:uFillTx/>
              </a:rPr>
              <a:t>C. Wayne Honeycutt, Ph.D.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rPr>
              <a:t>        President and CEO</a:t>
            </a:r>
          </a:p>
        </p:txBody>
      </p:sp>
    </p:spTree>
    <p:extLst>
      <p:ext uri="{BB962C8B-B14F-4D97-AF65-F5344CB8AC3E}">
        <p14:creationId xmlns:p14="http://schemas.microsoft.com/office/powerpoint/2010/main" val="3333056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34251" y="2895600"/>
            <a:ext cx="7772400" cy="521807"/>
          </a:xfrm>
        </p:spPr>
        <p:txBody>
          <a:bodyPr>
            <a:noAutofit/>
          </a:bodyPr>
          <a:lstStyle/>
          <a:p>
            <a:endParaRPr lang="en-US" sz="4800" dirty="0"/>
          </a:p>
        </p:txBody>
      </p:sp>
      <p:pic>
        <p:nvPicPr>
          <p:cNvPr id="6" name="Picture 5" descr="SHI Shield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3400" y="5842196"/>
            <a:ext cx="818582" cy="928995"/>
          </a:xfrm>
          <a:prstGeom prst="rect">
            <a:avLst/>
          </a:prstGeom>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42" y="267168"/>
            <a:ext cx="4637642" cy="3079394"/>
          </a:xfrm>
          <a:prstGeom prst="rect">
            <a:avLst/>
          </a:prstGeom>
        </p:spPr>
      </p:pic>
      <p:pic>
        <p:nvPicPr>
          <p:cNvPr id="2" name="Picture 1"/>
          <p:cNvPicPr>
            <a:picLocks noChangeAspect="1"/>
          </p:cNvPicPr>
          <p:nvPr/>
        </p:nvPicPr>
        <p:blipFill>
          <a:blip r:embed="rId5"/>
          <a:stretch>
            <a:fillRect/>
          </a:stretch>
        </p:blipFill>
        <p:spPr>
          <a:xfrm>
            <a:off x="-76200" y="3810000"/>
            <a:ext cx="5651482" cy="3310415"/>
          </a:xfrm>
          <a:prstGeom prst="rect">
            <a:avLst/>
          </a:prstGeom>
        </p:spPr>
      </p:pic>
      <p:pic>
        <p:nvPicPr>
          <p:cNvPr id="2050" name="Picture 2" descr="http://tse3.mm.bing.net/th?id=OIP.M7c986391f75ad663d55f84779de80690o0&amp;pid=1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762" y="-43869"/>
            <a:ext cx="4935292" cy="37014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bcg.org.au/cb_pages/images/Growers%20inspect%20the%20soil%20pit%20at%20the%20Birchip%20Cropping%20Group%20Field%20Da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9259" y="4343454"/>
            <a:ext cx="3714750" cy="247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55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nvPr>
        </p:nvGraphicFramePr>
        <p:xfrm>
          <a:off x="2659161" y="857250"/>
          <a:ext cx="3708882" cy="4808457"/>
        </p:xfrm>
        <a:graphic>
          <a:graphicData uri="http://schemas.openxmlformats.org/drawingml/2006/chart">
            <c:chart xmlns:c="http://schemas.openxmlformats.org/drawingml/2006/chart" xmlns:r="http://schemas.openxmlformats.org/officeDocument/2006/relationships" r:id="rId2"/>
          </a:graphicData>
        </a:graphic>
      </p:graphicFrame>
      <p:sp>
        <p:nvSpPr>
          <p:cNvPr id="75779" name="TextBox 18"/>
          <p:cNvSpPr txBox="1">
            <a:spLocks noChangeArrowheads="1"/>
          </p:cNvSpPr>
          <p:nvPr/>
        </p:nvSpPr>
        <p:spPr bwMode="auto">
          <a:xfrm rot="-5400000">
            <a:off x="940366" y="2969666"/>
            <a:ext cx="2841291"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50" b="1" i="0" u="none" strike="noStrike" kern="0" cap="none" spc="0" normalizeH="0" baseline="0" noProof="0">
                <a:ln>
                  <a:noFill/>
                </a:ln>
                <a:solidFill>
                  <a:srgbClr val="000000"/>
                </a:solidFill>
                <a:effectLst/>
                <a:uLnTx/>
                <a:uFillTx/>
                <a:latin typeface="Arial" pitchFamily="34" charset="0"/>
                <a:cs typeface="Arial" pitchFamily="34" charset="0"/>
              </a:rPr>
              <a:t>WATER (% by Volume)</a:t>
            </a:r>
          </a:p>
        </p:txBody>
      </p:sp>
      <p:sp>
        <p:nvSpPr>
          <p:cNvPr id="75780" name="TextBox 19"/>
          <p:cNvSpPr txBox="1">
            <a:spLocks noChangeArrowheads="1"/>
          </p:cNvSpPr>
          <p:nvPr/>
        </p:nvSpPr>
        <p:spPr bwMode="auto">
          <a:xfrm>
            <a:off x="3042048" y="5631658"/>
            <a:ext cx="4250202"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950" b="1" i="0" u="none" strike="noStrike" kern="0" cap="none" spc="0" normalizeH="0" baseline="0" noProof="0" dirty="0">
                <a:ln>
                  <a:noFill/>
                </a:ln>
                <a:solidFill>
                  <a:srgbClr val="000000"/>
                </a:solidFill>
                <a:effectLst/>
                <a:uLnTx/>
                <a:uFillTx/>
                <a:latin typeface="Arial" pitchFamily="34" charset="0"/>
                <a:cs typeface="Arial" pitchFamily="34" charset="0"/>
              </a:rPr>
              <a:t>ORGANIC CARBON (% by Weight)</a:t>
            </a:r>
          </a:p>
        </p:txBody>
      </p:sp>
      <p:sp>
        <p:nvSpPr>
          <p:cNvPr id="75781" name="TextBox 20"/>
          <p:cNvSpPr txBox="1">
            <a:spLocks noChangeArrowheads="1"/>
          </p:cNvSpPr>
          <p:nvPr/>
        </p:nvSpPr>
        <p:spPr bwMode="auto">
          <a:xfrm>
            <a:off x="1152526" y="5740004"/>
            <a:ext cx="192552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050" b="0" i="0" u="none" strike="noStrike" kern="0" cap="none" spc="0" normalizeH="0" baseline="0" noProof="0">
                <a:ln>
                  <a:noFill/>
                </a:ln>
                <a:solidFill>
                  <a:srgbClr val="000000"/>
                </a:solidFill>
                <a:effectLst/>
                <a:uLnTx/>
                <a:uFillTx/>
                <a:latin typeface="Arial" pitchFamily="34" charset="0"/>
                <a:cs typeface="Arial" pitchFamily="34" charset="0"/>
              </a:rPr>
              <a:t>Adapted from Hudson (1994)</a:t>
            </a:r>
          </a:p>
        </p:txBody>
      </p:sp>
      <p:cxnSp>
        <p:nvCxnSpPr>
          <p:cNvPr id="12" name="Straight Connector 11"/>
          <p:cNvCxnSpPr/>
          <p:nvPr/>
        </p:nvCxnSpPr>
        <p:spPr>
          <a:xfrm flipV="1">
            <a:off x="3246835" y="1635919"/>
            <a:ext cx="2620565" cy="292893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4" idx="1"/>
          </p:cNvCxnSpPr>
          <p:nvPr/>
        </p:nvCxnSpPr>
        <p:spPr>
          <a:xfrm flipV="1">
            <a:off x="3409951" y="4076957"/>
            <a:ext cx="2450231" cy="104161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reeform 3"/>
          <p:cNvSpPr/>
          <p:nvPr/>
        </p:nvSpPr>
        <p:spPr>
          <a:xfrm>
            <a:off x="3246835" y="1635919"/>
            <a:ext cx="2620565" cy="3482654"/>
          </a:xfrm>
          <a:custGeom>
            <a:avLst/>
            <a:gdLst>
              <a:gd name="connsiteX0" fmla="*/ 4047892 w 4047892"/>
              <a:gd name="connsiteY0" fmla="*/ 0 h 4884234"/>
              <a:gd name="connsiteX1" fmla="*/ 4036741 w 4047892"/>
              <a:gd name="connsiteY1" fmla="*/ 3423425 h 4884234"/>
              <a:gd name="connsiteX2" fmla="*/ 223024 w 4047892"/>
              <a:gd name="connsiteY2" fmla="*/ 4884234 h 4884234"/>
              <a:gd name="connsiteX3" fmla="*/ 0 w 4047892"/>
              <a:gd name="connsiteY3" fmla="*/ 4148254 h 4884234"/>
              <a:gd name="connsiteX4" fmla="*/ 4047892 w 4047892"/>
              <a:gd name="connsiteY4" fmla="*/ 0 h 4884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7892" h="4884234">
                <a:moveTo>
                  <a:pt x="4047892" y="0"/>
                </a:moveTo>
                <a:lnTo>
                  <a:pt x="4036741" y="3423425"/>
                </a:lnTo>
                <a:lnTo>
                  <a:pt x="223024" y="4884234"/>
                </a:lnTo>
                <a:lnTo>
                  <a:pt x="0" y="4148254"/>
                </a:lnTo>
                <a:lnTo>
                  <a:pt x="4047892" y="0"/>
                </a:lnTo>
                <a:close/>
              </a:path>
            </a:pathLst>
          </a:custGeom>
          <a:solidFill>
            <a:schemeClr val="bg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75785" name="TextBox 1"/>
          <p:cNvSpPr txBox="1">
            <a:spLocks noChangeArrowheads="1"/>
          </p:cNvSpPr>
          <p:nvPr/>
        </p:nvSpPr>
        <p:spPr bwMode="auto">
          <a:xfrm>
            <a:off x="5867400" y="3903833"/>
            <a:ext cx="80912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Calibri" pitchFamily="34" charset="0"/>
              </a:rPr>
              <a:t>PWP</a:t>
            </a:r>
          </a:p>
        </p:txBody>
      </p:sp>
      <p:sp>
        <p:nvSpPr>
          <p:cNvPr id="75786" name="TextBox 2"/>
          <p:cNvSpPr txBox="1">
            <a:spLocks noChangeArrowheads="1"/>
          </p:cNvSpPr>
          <p:nvPr/>
        </p:nvSpPr>
        <p:spPr bwMode="auto">
          <a:xfrm>
            <a:off x="3246836" y="1151335"/>
            <a:ext cx="11727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700" b="0" i="0" u="none" strike="noStrike" kern="0" cap="none" spc="0" normalizeH="0" baseline="0" noProof="0">
                <a:ln>
                  <a:noFill/>
                </a:ln>
                <a:solidFill>
                  <a:srgbClr val="000000"/>
                </a:solidFill>
                <a:effectLst/>
                <a:uLnTx/>
                <a:uFillTx/>
                <a:latin typeface="Calibri" pitchFamily="34" charset="0"/>
              </a:rPr>
              <a:t>SAND</a:t>
            </a:r>
          </a:p>
        </p:txBody>
      </p:sp>
      <p:sp>
        <p:nvSpPr>
          <p:cNvPr id="75787" name="TextBox 4"/>
          <p:cNvSpPr txBox="1">
            <a:spLocks noChangeArrowheads="1"/>
          </p:cNvSpPr>
          <p:nvPr/>
        </p:nvSpPr>
        <p:spPr bwMode="auto">
          <a:xfrm>
            <a:off x="6676525" y="1666422"/>
            <a:ext cx="18859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Calibri" pitchFamily="34" charset="0"/>
              </a:rPr>
              <a:t>Available Water Holding Capacity</a:t>
            </a:r>
          </a:p>
        </p:txBody>
      </p:sp>
      <p:sp>
        <p:nvSpPr>
          <p:cNvPr id="18" name="Down Arrow 17"/>
          <p:cNvSpPr/>
          <p:nvPr/>
        </p:nvSpPr>
        <p:spPr>
          <a:xfrm rot="4370959">
            <a:off x="6029149" y="2210141"/>
            <a:ext cx="388379" cy="6382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a:ln>
                <a:noFill/>
              </a:ln>
              <a:solidFill>
                <a:prstClr val="white"/>
              </a:solidFill>
              <a:effectLst/>
              <a:uLnTx/>
              <a:uFillTx/>
              <a:latin typeface="+mn-lt"/>
              <a:ea typeface="+mn-ea"/>
              <a:cs typeface="+mn-cs"/>
            </a:endParaRPr>
          </a:p>
        </p:txBody>
      </p:sp>
      <p:sp>
        <p:nvSpPr>
          <p:cNvPr id="19" name="TextBox 1"/>
          <p:cNvSpPr txBox="1"/>
          <p:nvPr/>
        </p:nvSpPr>
        <p:spPr>
          <a:xfrm>
            <a:off x="5923640" y="1306862"/>
            <a:ext cx="629560" cy="33471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mn-lt"/>
                <a:ea typeface="+mn-ea"/>
                <a:cs typeface="+mn-cs"/>
              </a:rPr>
              <a:t>FC</a:t>
            </a:r>
          </a:p>
        </p:txBody>
      </p:sp>
    </p:spTree>
    <p:extLst>
      <p:ext uri="{BB962C8B-B14F-4D97-AF65-F5344CB8AC3E}">
        <p14:creationId xmlns:p14="http://schemas.microsoft.com/office/powerpoint/2010/main" val="2655766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ctrTitle"/>
          </p:nvPr>
        </p:nvSpPr>
        <p:spPr>
          <a:xfrm>
            <a:off x="685800" y="2130425"/>
            <a:ext cx="7772400" cy="1470025"/>
          </a:xfrm>
        </p:spPr>
        <p:txBody>
          <a:bodyPr/>
          <a:lstStyle/>
          <a:p>
            <a:pPr eaLnBrk="1" hangingPunct="1"/>
            <a:endParaRPr lang="en-US" altLang="en-US"/>
          </a:p>
        </p:txBody>
      </p:sp>
      <p:sp>
        <p:nvSpPr>
          <p:cNvPr id="3" name="Subtitle 2"/>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778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73" y="475933"/>
            <a:ext cx="8054330" cy="5320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829" name="Rectangle 3"/>
          <p:cNvSpPr>
            <a:spLocks noChangeArrowheads="1"/>
          </p:cNvSpPr>
          <p:nvPr/>
        </p:nvSpPr>
        <p:spPr bwMode="auto">
          <a:xfrm>
            <a:off x="2286000" y="6088063"/>
            <a:ext cx="472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600" b="0" i="0" u="none" strike="noStrike" kern="0" cap="none" spc="0" normalizeH="0" baseline="0" noProof="0">
                <a:ln>
                  <a:noFill/>
                </a:ln>
                <a:solidFill>
                  <a:srgbClr val="231F20"/>
                </a:solidFill>
                <a:effectLst/>
                <a:uLnTx/>
                <a:uFillTx/>
                <a:latin typeface="Calibri" pitchFamily="34" charset="0"/>
              </a:rPr>
              <a:t>Georgia studies – Typic Kanhapludults.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600" b="0" i="0" u="none" strike="noStrike" kern="0" cap="none" spc="0" normalizeH="0" baseline="0" noProof="0">
                <a:ln>
                  <a:noFill/>
                </a:ln>
                <a:solidFill>
                  <a:srgbClr val="231F20"/>
                </a:solidFill>
                <a:effectLst/>
                <a:uLnTx/>
                <a:uFillTx/>
                <a:latin typeface="Calibri" pitchFamily="34" charset="0"/>
              </a:rPr>
              <a:t>Franzluebbers (2010) SSSAJ 74:347–357</a:t>
            </a:r>
            <a:endParaRPr kumimoji="0" lang="en-US" altLang="en-US" sz="1600" b="0" i="0" u="none" strike="noStrike" kern="0" cap="none" spc="0" normalizeH="0" baseline="0" noProof="0">
              <a:ln>
                <a:noFill/>
              </a:ln>
              <a:solidFill>
                <a:srgbClr val="000000"/>
              </a:solidFill>
              <a:effectLst/>
              <a:uLnTx/>
              <a:uFillTx/>
              <a:latin typeface="Calibri" pitchFamily="34" charset="0"/>
            </a:endParaRPr>
          </a:p>
        </p:txBody>
      </p:sp>
      <p:pic>
        <p:nvPicPr>
          <p:cNvPr id="7" name="Picture 6" descr="SHI Shield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29600" y="5928674"/>
            <a:ext cx="742382" cy="842517"/>
          </a:xfrm>
          <a:prstGeom prst="rect">
            <a:avLst/>
          </a:prstGeom>
        </p:spPr>
      </p:pic>
    </p:spTree>
    <p:extLst>
      <p:ext uri="{BB962C8B-B14F-4D97-AF65-F5344CB8AC3E}">
        <p14:creationId xmlns:p14="http://schemas.microsoft.com/office/powerpoint/2010/main" val="1057945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381000"/>
            <a:ext cx="8534400" cy="521807"/>
          </a:xfrm>
        </p:spPr>
        <p:txBody>
          <a:bodyPr>
            <a:noAutofit/>
          </a:bodyPr>
          <a:lstStyle/>
          <a:p>
            <a:r>
              <a:rPr lang="en-US" sz="4400" dirty="0"/>
              <a:t>Key Soil Health Practice: No-Till</a:t>
            </a:r>
          </a:p>
        </p:txBody>
      </p:sp>
      <p:pic>
        <p:nvPicPr>
          <p:cNvPr id="6" name="Picture 5" descr="SHI Shield_gol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06669" y="4724400"/>
            <a:ext cx="930661" cy="1056192"/>
          </a:xfrm>
          <a:prstGeom prst="rect">
            <a:avLst/>
          </a:prstGeom>
        </p:spPr>
      </p:pic>
      <p:pic>
        <p:nvPicPr>
          <p:cNvPr id="5" name="Picture 4" descr="JL.hi.residue.cotto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5023" y="1447800"/>
            <a:ext cx="6400800" cy="49371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SHI Shield_gol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0" y="5928674"/>
            <a:ext cx="742382" cy="842517"/>
          </a:xfrm>
          <a:prstGeom prst="rect">
            <a:avLst/>
          </a:prstGeom>
        </p:spPr>
      </p:pic>
    </p:spTree>
    <p:extLst>
      <p:ext uri="{BB962C8B-B14F-4D97-AF65-F5344CB8AC3E}">
        <p14:creationId xmlns:p14="http://schemas.microsoft.com/office/powerpoint/2010/main" val="310916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457200"/>
            <a:ext cx="7772400" cy="521807"/>
          </a:xfrm>
        </p:spPr>
        <p:txBody>
          <a:bodyPr>
            <a:noAutofit/>
          </a:bodyPr>
          <a:lstStyle/>
          <a:p>
            <a:r>
              <a:rPr lang="en-US" sz="4800" dirty="0"/>
              <a:t>Soil Organic C (Mg/ha)</a:t>
            </a:r>
          </a:p>
        </p:txBody>
      </p:sp>
      <p:pic>
        <p:nvPicPr>
          <p:cNvPr id="6" name="Picture 5" descr="SHI Shield_gol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0" y="5928674"/>
            <a:ext cx="742382" cy="842517"/>
          </a:xfrm>
          <a:prstGeom prst="rect">
            <a:avLst/>
          </a:prstGeom>
        </p:spPr>
      </p:pic>
      <p:graphicFrame>
        <p:nvGraphicFramePr>
          <p:cNvPr id="3" name="Table 2"/>
          <p:cNvGraphicFramePr>
            <a:graphicFrameLocks noGrp="1"/>
          </p:cNvGraphicFramePr>
          <p:nvPr>
            <p:extLst/>
          </p:nvPr>
        </p:nvGraphicFramePr>
        <p:xfrm>
          <a:off x="734209" y="1524000"/>
          <a:ext cx="7467600" cy="448056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113798951"/>
                    </a:ext>
                  </a:extLst>
                </a:gridCol>
                <a:gridCol w="1447800">
                  <a:extLst>
                    <a:ext uri="{9D8B030D-6E8A-4147-A177-3AD203B41FA5}">
                      <a16:colId xmlns:a16="http://schemas.microsoft.com/office/drawing/2014/main" val="4089281925"/>
                    </a:ext>
                  </a:extLst>
                </a:gridCol>
                <a:gridCol w="2438400">
                  <a:extLst>
                    <a:ext uri="{9D8B030D-6E8A-4147-A177-3AD203B41FA5}">
                      <a16:colId xmlns:a16="http://schemas.microsoft.com/office/drawing/2014/main" val="1863952642"/>
                    </a:ext>
                  </a:extLst>
                </a:gridCol>
                <a:gridCol w="2286000">
                  <a:extLst>
                    <a:ext uri="{9D8B030D-6E8A-4147-A177-3AD203B41FA5}">
                      <a16:colId xmlns:a16="http://schemas.microsoft.com/office/drawing/2014/main" val="1980053403"/>
                    </a:ext>
                  </a:extLst>
                </a:gridCol>
              </a:tblGrid>
              <a:tr h="370840">
                <a:tc>
                  <a:txBody>
                    <a:bodyPr/>
                    <a:lstStyle/>
                    <a:p>
                      <a:pPr algn="ctr"/>
                      <a:r>
                        <a:rPr lang="en-US" sz="2400" dirty="0"/>
                        <a:t>State</a:t>
                      </a:r>
                    </a:p>
                  </a:txBody>
                  <a:tcPr>
                    <a:solidFill>
                      <a:srgbClr val="A97B47"/>
                    </a:solidFill>
                  </a:tcPr>
                </a:tc>
                <a:tc>
                  <a:txBody>
                    <a:bodyPr/>
                    <a:lstStyle/>
                    <a:p>
                      <a:pPr algn="ctr"/>
                      <a:r>
                        <a:rPr lang="en-US" sz="2400" dirty="0"/>
                        <a:t>Years</a:t>
                      </a:r>
                    </a:p>
                  </a:txBody>
                  <a:tcPr>
                    <a:solidFill>
                      <a:srgbClr val="A97B47"/>
                    </a:solidFill>
                  </a:tcPr>
                </a:tc>
                <a:tc>
                  <a:txBody>
                    <a:bodyPr/>
                    <a:lstStyle/>
                    <a:p>
                      <a:pPr algn="ctr"/>
                      <a:r>
                        <a:rPr lang="en-US" sz="2400" dirty="0"/>
                        <a:t>Conventional</a:t>
                      </a:r>
                    </a:p>
                    <a:p>
                      <a:pPr algn="ctr"/>
                      <a:r>
                        <a:rPr lang="en-US" sz="2400" dirty="0"/>
                        <a:t>Tillage</a:t>
                      </a:r>
                    </a:p>
                    <a:p>
                      <a:pPr algn="ctr"/>
                      <a:endParaRPr lang="en-US" sz="2400" dirty="0"/>
                    </a:p>
                  </a:txBody>
                  <a:tcPr>
                    <a:solidFill>
                      <a:srgbClr val="A97B47"/>
                    </a:solidFill>
                  </a:tcPr>
                </a:tc>
                <a:tc>
                  <a:txBody>
                    <a:bodyPr/>
                    <a:lstStyle/>
                    <a:p>
                      <a:pPr algn="ctr"/>
                      <a:r>
                        <a:rPr lang="en-US" sz="2400" dirty="0"/>
                        <a:t>No Tillage</a:t>
                      </a:r>
                    </a:p>
                  </a:txBody>
                  <a:tcPr>
                    <a:solidFill>
                      <a:srgbClr val="A97B47"/>
                    </a:solidFill>
                  </a:tcPr>
                </a:tc>
                <a:extLst>
                  <a:ext uri="{0D108BD9-81ED-4DB2-BD59-A6C34878D82A}">
                    <a16:rowId xmlns:a16="http://schemas.microsoft.com/office/drawing/2014/main" val="2838799718"/>
                  </a:ext>
                </a:extLst>
              </a:tr>
              <a:tr h="370840">
                <a:tc>
                  <a:txBody>
                    <a:bodyPr/>
                    <a:lstStyle/>
                    <a:p>
                      <a:pPr algn="ctr"/>
                      <a:r>
                        <a:rPr lang="en-US" sz="2400" b="1" dirty="0"/>
                        <a:t>IA</a:t>
                      </a:r>
                    </a:p>
                    <a:p>
                      <a:pPr algn="ctr"/>
                      <a:endParaRPr lang="en-US" sz="2400" b="1" dirty="0"/>
                    </a:p>
                  </a:txBody>
                  <a:tcPr>
                    <a:solidFill>
                      <a:srgbClr val="A97B47"/>
                    </a:solidFill>
                  </a:tcPr>
                </a:tc>
                <a:tc>
                  <a:txBody>
                    <a:bodyPr/>
                    <a:lstStyle/>
                    <a:p>
                      <a:pPr algn="ctr"/>
                      <a:r>
                        <a:rPr lang="en-US" sz="2400" b="1" dirty="0"/>
                        <a:t>15</a:t>
                      </a:r>
                    </a:p>
                  </a:txBody>
                  <a:tcPr>
                    <a:solidFill>
                      <a:srgbClr val="A6A6A6"/>
                    </a:solidFill>
                  </a:tcPr>
                </a:tc>
                <a:tc>
                  <a:txBody>
                    <a:bodyPr/>
                    <a:lstStyle/>
                    <a:p>
                      <a:pPr algn="ctr"/>
                      <a:r>
                        <a:rPr lang="en-US" sz="2400" b="1" dirty="0"/>
                        <a:t>60.3</a:t>
                      </a:r>
                    </a:p>
                  </a:txBody>
                  <a:tcPr>
                    <a:solidFill>
                      <a:srgbClr val="A6A6A6"/>
                    </a:solidFill>
                  </a:tcPr>
                </a:tc>
                <a:tc>
                  <a:txBody>
                    <a:bodyPr/>
                    <a:lstStyle/>
                    <a:p>
                      <a:pPr algn="ctr"/>
                      <a:r>
                        <a:rPr lang="en-US" sz="2400" b="1" dirty="0"/>
                        <a:t>71.1</a:t>
                      </a:r>
                    </a:p>
                  </a:txBody>
                  <a:tcPr>
                    <a:solidFill>
                      <a:srgbClr val="A6A6A6"/>
                    </a:solidFill>
                  </a:tcPr>
                </a:tc>
                <a:extLst>
                  <a:ext uri="{0D108BD9-81ED-4DB2-BD59-A6C34878D82A}">
                    <a16:rowId xmlns:a16="http://schemas.microsoft.com/office/drawing/2014/main" val="3180363496"/>
                  </a:ext>
                </a:extLst>
              </a:tr>
              <a:tr h="370840">
                <a:tc>
                  <a:txBody>
                    <a:bodyPr/>
                    <a:lstStyle/>
                    <a:p>
                      <a:pPr algn="ctr"/>
                      <a:r>
                        <a:rPr lang="en-US" sz="2400" b="1" dirty="0"/>
                        <a:t>IL</a:t>
                      </a:r>
                    </a:p>
                    <a:p>
                      <a:pPr algn="ctr"/>
                      <a:endParaRPr lang="en-US" sz="2400" b="1" dirty="0"/>
                    </a:p>
                  </a:txBody>
                  <a:tcPr>
                    <a:solidFill>
                      <a:srgbClr val="A97B47"/>
                    </a:solidFill>
                  </a:tcPr>
                </a:tc>
                <a:tc>
                  <a:txBody>
                    <a:bodyPr/>
                    <a:lstStyle/>
                    <a:p>
                      <a:pPr algn="ctr"/>
                      <a:r>
                        <a:rPr lang="en-US" sz="2400" b="1" dirty="0"/>
                        <a:t>6</a:t>
                      </a:r>
                    </a:p>
                  </a:txBody>
                  <a:tcPr>
                    <a:solidFill>
                      <a:srgbClr val="A6A6A6"/>
                    </a:solidFill>
                  </a:tcPr>
                </a:tc>
                <a:tc>
                  <a:txBody>
                    <a:bodyPr/>
                    <a:lstStyle/>
                    <a:p>
                      <a:pPr algn="ctr"/>
                      <a:r>
                        <a:rPr lang="en-US" sz="2400" b="1" dirty="0"/>
                        <a:t>45.4</a:t>
                      </a:r>
                    </a:p>
                  </a:txBody>
                  <a:tcPr>
                    <a:solidFill>
                      <a:srgbClr val="A6A6A6"/>
                    </a:solidFill>
                  </a:tcPr>
                </a:tc>
                <a:tc>
                  <a:txBody>
                    <a:bodyPr/>
                    <a:lstStyle/>
                    <a:p>
                      <a:pPr algn="ctr"/>
                      <a:r>
                        <a:rPr lang="en-US" sz="2400" b="1" dirty="0"/>
                        <a:t>51.3</a:t>
                      </a:r>
                    </a:p>
                  </a:txBody>
                  <a:tcPr>
                    <a:solidFill>
                      <a:srgbClr val="A6A6A6"/>
                    </a:solidFill>
                  </a:tcPr>
                </a:tc>
                <a:extLst>
                  <a:ext uri="{0D108BD9-81ED-4DB2-BD59-A6C34878D82A}">
                    <a16:rowId xmlns:a16="http://schemas.microsoft.com/office/drawing/2014/main" val="1984471701"/>
                  </a:ext>
                </a:extLst>
              </a:tr>
              <a:tr h="370840">
                <a:tc>
                  <a:txBody>
                    <a:bodyPr/>
                    <a:lstStyle/>
                    <a:p>
                      <a:pPr algn="ctr"/>
                      <a:r>
                        <a:rPr lang="en-US" sz="2400" b="1" dirty="0"/>
                        <a:t>IN</a:t>
                      </a:r>
                    </a:p>
                    <a:p>
                      <a:pPr algn="ctr"/>
                      <a:endParaRPr lang="en-US" sz="2400" b="1" dirty="0"/>
                    </a:p>
                  </a:txBody>
                  <a:tcPr>
                    <a:solidFill>
                      <a:srgbClr val="A97B47"/>
                    </a:solidFill>
                  </a:tcPr>
                </a:tc>
                <a:tc>
                  <a:txBody>
                    <a:bodyPr/>
                    <a:lstStyle/>
                    <a:p>
                      <a:pPr algn="ctr"/>
                      <a:r>
                        <a:rPr lang="en-US" sz="2400" b="1" dirty="0"/>
                        <a:t>11</a:t>
                      </a:r>
                    </a:p>
                  </a:txBody>
                  <a:tcPr>
                    <a:solidFill>
                      <a:srgbClr val="A6A6A6"/>
                    </a:solidFill>
                  </a:tcPr>
                </a:tc>
                <a:tc>
                  <a:txBody>
                    <a:bodyPr/>
                    <a:lstStyle/>
                    <a:p>
                      <a:pPr algn="ctr"/>
                      <a:r>
                        <a:rPr lang="en-US" sz="2400" b="1" dirty="0"/>
                        <a:t>60.0</a:t>
                      </a:r>
                    </a:p>
                  </a:txBody>
                  <a:tcPr>
                    <a:solidFill>
                      <a:srgbClr val="A6A6A6"/>
                    </a:solidFill>
                  </a:tcPr>
                </a:tc>
                <a:tc>
                  <a:txBody>
                    <a:bodyPr/>
                    <a:lstStyle/>
                    <a:p>
                      <a:pPr algn="ctr"/>
                      <a:r>
                        <a:rPr lang="en-US" sz="2400" b="1" dirty="0"/>
                        <a:t>73.0</a:t>
                      </a:r>
                    </a:p>
                  </a:txBody>
                  <a:tcPr>
                    <a:solidFill>
                      <a:srgbClr val="A6A6A6"/>
                    </a:solidFill>
                  </a:tcPr>
                </a:tc>
                <a:extLst>
                  <a:ext uri="{0D108BD9-81ED-4DB2-BD59-A6C34878D82A}">
                    <a16:rowId xmlns:a16="http://schemas.microsoft.com/office/drawing/2014/main" val="2112206412"/>
                  </a:ext>
                </a:extLst>
              </a:tr>
              <a:tr h="370840">
                <a:tc>
                  <a:txBody>
                    <a:bodyPr/>
                    <a:lstStyle/>
                    <a:p>
                      <a:pPr algn="ctr"/>
                      <a:r>
                        <a:rPr lang="en-US" sz="2400" b="1" dirty="0"/>
                        <a:t>KY</a:t>
                      </a:r>
                    </a:p>
                    <a:p>
                      <a:pPr algn="ctr"/>
                      <a:endParaRPr lang="en-US" sz="2400" b="1" dirty="0"/>
                    </a:p>
                  </a:txBody>
                  <a:tcPr>
                    <a:solidFill>
                      <a:srgbClr val="A97B47"/>
                    </a:solidFill>
                  </a:tcPr>
                </a:tc>
                <a:tc>
                  <a:txBody>
                    <a:bodyPr/>
                    <a:lstStyle/>
                    <a:p>
                      <a:pPr algn="ctr"/>
                      <a:r>
                        <a:rPr lang="en-US" sz="2400" b="1" dirty="0"/>
                        <a:t>5</a:t>
                      </a:r>
                    </a:p>
                  </a:txBody>
                  <a:tcPr>
                    <a:solidFill>
                      <a:srgbClr val="A6A6A6"/>
                    </a:solidFill>
                  </a:tcPr>
                </a:tc>
                <a:tc>
                  <a:txBody>
                    <a:bodyPr/>
                    <a:lstStyle/>
                    <a:p>
                      <a:pPr algn="ctr"/>
                      <a:r>
                        <a:rPr lang="en-US" sz="2400" b="1" dirty="0"/>
                        <a:t>45.9</a:t>
                      </a:r>
                    </a:p>
                  </a:txBody>
                  <a:tcPr>
                    <a:solidFill>
                      <a:srgbClr val="A6A6A6"/>
                    </a:solidFill>
                  </a:tcPr>
                </a:tc>
                <a:tc>
                  <a:txBody>
                    <a:bodyPr/>
                    <a:lstStyle/>
                    <a:p>
                      <a:pPr algn="ctr"/>
                      <a:r>
                        <a:rPr lang="en-US" sz="2400" b="1" dirty="0"/>
                        <a:t>52.8</a:t>
                      </a:r>
                    </a:p>
                  </a:txBody>
                  <a:tcPr>
                    <a:solidFill>
                      <a:srgbClr val="A6A6A6"/>
                    </a:solidFill>
                  </a:tcPr>
                </a:tc>
                <a:extLst>
                  <a:ext uri="{0D108BD9-81ED-4DB2-BD59-A6C34878D82A}">
                    <a16:rowId xmlns:a16="http://schemas.microsoft.com/office/drawing/2014/main" val="4001456534"/>
                  </a:ext>
                </a:extLst>
              </a:tr>
            </a:tbl>
          </a:graphicData>
        </a:graphic>
      </p:graphicFrame>
    </p:spTree>
    <p:extLst>
      <p:ext uri="{BB962C8B-B14F-4D97-AF65-F5344CB8AC3E}">
        <p14:creationId xmlns:p14="http://schemas.microsoft.com/office/powerpoint/2010/main" val="2775075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99139" y="609600"/>
            <a:ext cx="8534400" cy="521807"/>
          </a:xfrm>
        </p:spPr>
        <p:txBody>
          <a:bodyPr>
            <a:noAutofit/>
          </a:bodyPr>
          <a:lstStyle/>
          <a:p>
            <a:r>
              <a:rPr lang="en-US" sz="3600" dirty="0"/>
              <a:t>Key Soil Health Practice: Cover Crops</a:t>
            </a:r>
          </a:p>
        </p:txBody>
      </p:sp>
      <p:pic>
        <p:nvPicPr>
          <p:cNvPr id="6" name="Picture 5" descr="SHI Shield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3400" y="5842196"/>
            <a:ext cx="818582" cy="928995"/>
          </a:xfrm>
          <a:prstGeom prst="rect">
            <a:avLst/>
          </a:prstGeom>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676400"/>
            <a:ext cx="5794375" cy="434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108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371165" y="828803"/>
            <a:ext cx="6781800" cy="800130"/>
          </a:xfrm>
        </p:spPr>
        <p:txBody>
          <a:bodyPr>
            <a:normAutofit/>
          </a:bodyPr>
          <a:lstStyle/>
          <a:p>
            <a:r>
              <a:rPr lang="en-US" altLang="en-US" dirty="0"/>
              <a:t>2012 Corn Yield Drought States</a:t>
            </a:r>
          </a:p>
        </p:txBody>
      </p:sp>
      <p:graphicFrame>
        <p:nvGraphicFramePr>
          <p:cNvPr id="38915" name="Content Placeholder 3"/>
          <p:cNvGraphicFramePr>
            <a:graphicFrameLocks noGrp="1"/>
          </p:cNvGraphicFramePr>
          <p:nvPr>
            <p:ph idx="1"/>
          </p:nvPr>
        </p:nvGraphicFramePr>
        <p:xfrm>
          <a:off x="177800" y="1320800"/>
          <a:ext cx="8712200" cy="4978400"/>
        </p:xfrm>
        <a:graphic>
          <a:graphicData uri="http://schemas.openxmlformats.org/presentationml/2006/ole">
            <mc:AlternateContent xmlns:mc="http://schemas.openxmlformats.org/markup-compatibility/2006">
              <mc:Choice xmlns:v="urn:schemas-microsoft-com:vml" Requires="v">
                <p:oleObj spid="_x0000_s1033" r:id="rId4" imgW="8711939" imgH="4974767" progId="Excel.Chart.8">
                  <p:embed/>
                </p:oleObj>
              </mc:Choice>
              <mc:Fallback>
                <p:oleObj r:id="rId4" imgW="8711939" imgH="4974767" progId="Excel.Chart.8">
                  <p:embed/>
                  <p:pic>
                    <p:nvPicPr>
                      <p:cNvPr id="38915"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00" y="1320800"/>
                        <a:ext cx="87122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p:cNvSpPr txBox="1"/>
          <p:nvPr/>
        </p:nvSpPr>
        <p:spPr>
          <a:xfrm>
            <a:off x="1938338" y="228600"/>
            <a:ext cx="52578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rPr>
              <a:t>USDA-SARE, CTIC Survey </a:t>
            </a:r>
          </a:p>
        </p:txBody>
      </p:sp>
    </p:spTree>
    <p:extLst>
      <p:ext uri="{BB962C8B-B14F-4D97-AF65-F5344CB8AC3E}">
        <p14:creationId xmlns:p14="http://schemas.microsoft.com/office/powerpoint/2010/main" val="1447375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5678" y="337103"/>
            <a:ext cx="8809773" cy="521807"/>
          </a:xfrm>
        </p:spPr>
        <p:txBody>
          <a:bodyPr>
            <a:noAutofit/>
          </a:bodyPr>
          <a:lstStyle/>
          <a:p>
            <a:r>
              <a:rPr lang="en-US" sz="3200" dirty="0"/>
              <a:t>Tillage &amp; Cover Crop Impacts </a:t>
            </a:r>
            <a:br>
              <a:rPr lang="en-US" sz="3200" dirty="0"/>
            </a:br>
            <a:r>
              <a:rPr lang="en-US" sz="3200" dirty="0"/>
              <a:t>On Water Infiltration Rate</a:t>
            </a:r>
          </a:p>
        </p:txBody>
      </p:sp>
      <p:pic>
        <p:nvPicPr>
          <p:cNvPr id="6" name="Picture 5" descr="SHI Shield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5800" y="6050857"/>
            <a:ext cx="666182" cy="756039"/>
          </a:xfrm>
          <a:prstGeom prst="rect">
            <a:avLst/>
          </a:prstGeom>
        </p:spPr>
      </p:pic>
      <p:graphicFrame>
        <p:nvGraphicFramePr>
          <p:cNvPr id="2" name="Table 1"/>
          <p:cNvGraphicFramePr>
            <a:graphicFrameLocks noGrp="1"/>
          </p:cNvGraphicFramePr>
          <p:nvPr>
            <p:extLst/>
          </p:nvPr>
        </p:nvGraphicFramePr>
        <p:xfrm>
          <a:off x="155677" y="1752600"/>
          <a:ext cx="8809774" cy="4213474"/>
        </p:xfrm>
        <a:graphic>
          <a:graphicData uri="http://schemas.openxmlformats.org/drawingml/2006/table">
            <a:tbl>
              <a:tblPr firstRow="1" firstCol="1" bandRow="1">
                <a:tableStyleId>{93296810-A885-4BE3-A3E7-6D5BEEA58F35}</a:tableStyleId>
              </a:tblPr>
              <a:tblGrid>
                <a:gridCol w="1249851">
                  <a:extLst>
                    <a:ext uri="{9D8B030D-6E8A-4147-A177-3AD203B41FA5}">
                      <a16:colId xmlns:a16="http://schemas.microsoft.com/office/drawing/2014/main" val="2734664394"/>
                    </a:ext>
                  </a:extLst>
                </a:gridCol>
                <a:gridCol w="787492">
                  <a:extLst>
                    <a:ext uri="{9D8B030D-6E8A-4147-A177-3AD203B41FA5}">
                      <a16:colId xmlns:a16="http://schemas.microsoft.com/office/drawing/2014/main" val="1115169432"/>
                    </a:ext>
                  </a:extLst>
                </a:gridCol>
                <a:gridCol w="1867978">
                  <a:extLst>
                    <a:ext uri="{9D8B030D-6E8A-4147-A177-3AD203B41FA5}">
                      <a16:colId xmlns:a16="http://schemas.microsoft.com/office/drawing/2014/main" val="367966245"/>
                    </a:ext>
                  </a:extLst>
                </a:gridCol>
                <a:gridCol w="2638071">
                  <a:extLst>
                    <a:ext uri="{9D8B030D-6E8A-4147-A177-3AD203B41FA5}">
                      <a16:colId xmlns:a16="http://schemas.microsoft.com/office/drawing/2014/main" val="2783269837"/>
                    </a:ext>
                  </a:extLst>
                </a:gridCol>
                <a:gridCol w="2266382">
                  <a:extLst>
                    <a:ext uri="{9D8B030D-6E8A-4147-A177-3AD203B41FA5}">
                      <a16:colId xmlns:a16="http://schemas.microsoft.com/office/drawing/2014/main" val="441212431"/>
                    </a:ext>
                  </a:extLst>
                </a:gridCol>
              </a:tblGrid>
              <a:tr h="550273">
                <a:tc>
                  <a:txBody>
                    <a:bodyPr/>
                    <a:lstStyle/>
                    <a:p>
                      <a:pPr algn="ctr"/>
                      <a:r>
                        <a:rPr lang="en-US" dirty="0"/>
                        <a:t>Location</a:t>
                      </a:r>
                    </a:p>
                  </a:txBody>
                  <a:tcPr marL="68580" marR="68580" marT="0" marB="0">
                    <a:solidFill>
                      <a:srgbClr val="A97B47"/>
                    </a:solidFill>
                  </a:tcPr>
                </a:tc>
                <a:tc>
                  <a:txBody>
                    <a:bodyPr/>
                    <a:lstStyle/>
                    <a:p>
                      <a:pPr algn="ctr"/>
                      <a:r>
                        <a:rPr lang="en-US" dirty="0"/>
                        <a:t>Years</a:t>
                      </a:r>
                    </a:p>
                  </a:txBody>
                  <a:tcPr marL="68580" marR="68580" marT="0" marB="0">
                    <a:solidFill>
                      <a:srgbClr val="A97B47"/>
                    </a:solidFill>
                  </a:tcPr>
                </a:tc>
                <a:tc>
                  <a:txBody>
                    <a:bodyPr/>
                    <a:lstStyle/>
                    <a:p>
                      <a:pPr algn="ctr"/>
                      <a:r>
                        <a:rPr lang="en-US" dirty="0"/>
                        <a:t>Tillage &amp; Crop</a:t>
                      </a:r>
                    </a:p>
                  </a:txBody>
                  <a:tcPr marL="68580" marR="68580" marT="0" marB="0">
                    <a:solidFill>
                      <a:srgbClr val="A97B47"/>
                    </a:solidFill>
                  </a:tcPr>
                </a:tc>
                <a:tc>
                  <a:txBody>
                    <a:bodyPr/>
                    <a:lstStyle/>
                    <a:p>
                      <a:pPr algn="ctr"/>
                      <a:r>
                        <a:rPr lang="en-US" dirty="0"/>
                        <a:t>Impact</a:t>
                      </a:r>
                      <a:r>
                        <a:rPr lang="en-US" baseline="0" dirty="0"/>
                        <a:t> on Infiltration Rate</a:t>
                      </a:r>
                    </a:p>
                    <a:p>
                      <a:pPr algn="ctr"/>
                      <a:endParaRPr lang="en-US" dirty="0"/>
                    </a:p>
                  </a:txBody>
                  <a:tcPr marL="68580" marR="68580" marT="0" marB="0">
                    <a:solidFill>
                      <a:srgbClr val="A97B47"/>
                    </a:solidFill>
                  </a:tcPr>
                </a:tc>
                <a:tc>
                  <a:txBody>
                    <a:bodyPr/>
                    <a:lstStyle/>
                    <a:p>
                      <a:pPr algn="ctr"/>
                      <a:r>
                        <a:rPr lang="en-US" dirty="0"/>
                        <a:t>Reference</a:t>
                      </a:r>
                    </a:p>
                  </a:txBody>
                  <a:tcPr marL="68580" marR="68580" marT="0" marB="0">
                    <a:solidFill>
                      <a:srgbClr val="A97B47"/>
                    </a:solidFill>
                  </a:tcPr>
                </a:tc>
                <a:extLst>
                  <a:ext uri="{0D108BD9-81ED-4DB2-BD59-A6C34878D82A}">
                    <a16:rowId xmlns:a16="http://schemas.microsoft.com/office/drawing/2014/main" val="1661956764"/>
                  </a:ext>
                </a:extLst>
              </a:tr>
              <a:tr h="571114">
                <a:tc>
                  <a:txBody>
                    <a:bodyPr/>
                    <a:lstStyle/>
                    <a:p>
                      <a:pPr algn="ctr"/>
                      <a:r>
                        <a:rPr lang="en-US" dirty="0"/>
                        <a:t>KS</a:t>
                      </a:r>
                    </a:p>
                  </a:txBody>
                  <a:tcPr marL="68580" marR="68580" marT="0" marB="0">
                    <a:solidFill>
                      <a:srgbClr val="A97B47"/>
                    </a:solidFill>
                  </a:tcPr>
                </a:tc>
                <a:tc>
                  <a:txBody>
                    <a:bodyPr/>
                    <a:lstStyle/>
                    <a:p>
                      <a:pPr algn="ctr"/>
                      <a:r>
                        <a:rPr lang="en-US" dirty="0"/>
                        <a:t>15</a:t>
                      </a:r>
                    </a:p>
                  </a:txBody>
                  <a:tcPr marL="68580" marR="68580" marT="0" marB="0">
                    <a:solidFill>
                      <a:srgbClr val="A6A6A6"/>
                    </a:solidFill>
                  </a:tcPr>
                </a:tc>
                <a:tc>
                  <a:txBody>
                    <a:bodyPr/>
                    <a:lstStyle/>
                    <a:p>
                      <a:pPr algn="ctr"/>
                      <a:r>
                        <a:rPr lang="en-US" dirty="0"/>
                        <a:t>NT Winter</a:t>
                      </a:r>
                      <a:r>
                        <a:rPr lang="en-US" baseline="0" dirty="0"/>
                        <a:t> </a:t>
                      </a:r>
                      <a:r>
                        <a:rPr lang="en-US" dirty="0"/>
                        <a:t>Wheat-Sorghum</a:t>
                      </a:r>
                    </a:p>
                  </a:txBody>
                  <a:tcPr marL="68580" marR="68580" marT="0" marB="0">
                    <a:solidFill>
                      <a:srgbClr val="A6A6A6"/>
                    </a:solidFill>
                  </a:tcPr>
                </a:tc>
                <a:tc>
                  <a:txBody>
                    <a:bodyPr/>
                    <a:lstStyle/>
                    <a:p>
                      <a:pPr algn="ctr"/>
                      <a:r>
                        <a:rPr lang="en-US" dirty="0"/>
                        <a:t>182% Increase with Cover Crop</a:t>
                      </a:r>
                    </a:p>
                    <a:p>
                      <a:pPr algn="ctr"/>
                      <a:endParaRPr lang="en-US" dirty="0"/>
                    </a:p>
                  </a:txBody>
                  <a:tcPr marL="68580" marR="68580" marT="0" marB="0">
                    <a:solidFill>
                      <a:srgbClr val="A6A6A6"/>
                    </a:solidFill>
                  </a:tcPr>
                </a:tc>
                <a:tc>
                  <a:txBody>
                    <a:bodyPr/>
                    <a:lstStyle/>
                    <a:p>
                      <a:pPr algn="r"/>
                      <a:r>
                        <a:rPr lang="en-US" sz="1400" dirty="0"/>
                        <a:t>Blanco-</a:t>
                      </a:r>
                      <a:r>
                        <a:rPr lang="en-US" sz="1400" dirty="0" err="1"/>
                        <a:t>Canqui</a:t>
                      </a:r>
                      <a:r>
                        <a:rPr lang="en-US" sz="1400" dirty="0"/>
                        <a:t> et al. (2011)</a:t>
                      </a:r>
                    </a:p>
                  </a:txBody>
                  <a:tcPr marL="68580" marR="68580" marT="0" marB="0">
                    <a:solidFill>
                      <a:srgbClr val="A6A6A6"/>
                    </a:solidFill>
                  </a:tcPr>
                </a:tc>
                <a:extLst>
                  <a:ext uri="{0D108BD9-81ED-4DB2-BD59-A6C34878D82A}">
                    <a16:rowId xmlns:a16="http://schemas.microsoft.com/office/drawing/2014/main" val="4072450374"/>
                  </a:ext>
                </a:extLst>
              </a:tr>
              <a:tr h="685800">
                <a:tc>
                  <a:txBody>
                    <a:bodyPr/>
                    <a:lstStyle/>
                    <a:p>
                      <a:pPr algn="ctr"/>
                      <a:r>
                        <a:rPr lang="en-US" dirty="0"/>
                        <a:t>MD</a:t>
                      </a:r>
                    </a:p>
                  </a:txBody>
                  <a:tcPr marL="68580" marR="68580" marT="0" marB="0">
                    <a:solidFill>
                      <a:srgbClr val="A97B47"/>
                    </a:solidFill>
                  </a:tcPr>
                </a:tc>
                <a:tc>
                  <a:txBody>
                    <a:bodyPr/>
                    <a:lstStyle/>
                    <a:p>
                      <a:pPr algn="ctr"/>
                      <a:r>
                        <a:rPr lang="en-US" dirty="0"/>
                        <a:t>11</a:t>
                      </a:r>
                    </a:p>
                  </a:txBody>
                  <a:tcPr marL="68580" marR="68580" marT="0" marB="0">
                    <a:solidFill>
                      <a:srgbClr val="A6A6A6"/>
                    </a:solidFill>
                  </a:tcPr>
                </a:tc>
                <a:tc>
                  <a:txBody>
                    <a:bodyPr/>
                    <a:lstStyle/>
                    <a:p>
                      <a:pPr algn="ctr"/>
                      <a:r>
                        <a:rPr lang="en-US" dirty="0"/>
                        <a:t>NT</a:t>
                      </a:r>
                      <a:r>
                        <a:rPr lang="en-US" baseline="0" dirty="0"/>
                        <a:t> Corn</a:t>
                      </a:r>
                      <a:endParaRPr lang="en-US" dirty="0"/>
                    </a:p>
                  </a:txBody>
                  <a:tcPr marL="68580" marR="68580" marT="0" marB="0">
                    <a:solidFill>
                      <a:srgbClr val="A6A6A6"/>
                    </a:solidFill>
                  </a:tcPr>
                </a:tc>
                <a:tc>
                  <a:txBody>
                    <a:bodyPr/>
                    <a:lstStyle/>
                    <a:p>
                      <a:pPr algn="ctr"/>
                      <a:r>
                        <a:rPr lang="en-US" dirty="0"/>
                        <a:t>164-462% Increase with Cover Crop (different sites</a:t>
                      </a:r>
                      <a:r>
                        <a:rPr lang="en-US" baseline="0" dirty="0"/>
                        <a:t> &amp; </a:t>
                      </a:r>
                      <a:r>
                        <a:rPr lang="en-US" dirty="0"/>
                        <a:t>years)</a:t>
                      </a:r>
                    </a:p>
                    <a:p>
                      <a:pPr algn="ctr"/>
                      <a:endParaRPr lang="en-US" dirty="0"/>
                    </a:p>
                  </a:txBody>
                  <a:tcPr marL="68580" marR="68580" marT="0" marB="0">
                    <a:solidFill>
                      <a:srgbClr val="A6A6A6"/>
                    </a:solidFill>
                  </a:tcPr>
                </a:tc>
                <a:tc>
                  <a:txBody>
                    <a:bodyPr/>
                    <a:lstStyle/>
                    <a:p>
                      <a:pPr algn="r"/>
                      <a:r>
                        <a:rPr lang="en-US" sz="1400" dirty="0"/>
                        <a:t>Steele et al. (2012)</a:t>
                      </a:r>
                    </a:p>
                  </a:txBody>
                  <a:tcPr marL="68580" marR="68580" marT="0" marB="0">
                    <a:solidFill>
                      <a:srgbClr val="A6A6A6"/>
                    </a:solidFill>
                  </a:tcPr>
                </a:tc>
                <a:extLst>
                  <a:ext uri="{0D108BD9-81ED-4DB2-BD59-A6C34878D82A}">
                    <a16:rowId xmlns:a16="http://schemas.microsoft.com/office/drawing/2014/main" val="211923167"/>
                  </a:ext>
                </a:extLst>
              </a:tr>
              <a:tr h="555874">
                <a:tc>
                  <a:txBody>
                    <a:bodyPr/>
                    <a:lstStyle/>
                    <a:p>
                      <a:pPr algn="ctr"/>
                      <a:r>
                        <a:rPr lang="en-US" dirty="0"/>
                        <a:t>KS</a:t>
                      </a:r>
                    </a:p>
                  </a:txBody>
                  <a:tcPr marL="68580" marR="68580" marT="0" marB="0">
                    <a:solidFill>
                      <a:srgbClr val="A97B47"/>
                    </a:solidFill>
                  </a:tcPr>
                </a:tc>
                <a:tc>
                  <a:txBody>
                    <a:bodyPr/>
                    <a:lstStyle/>
                    <a:p>
                      <a:pPr algn="ctr"/>
                      <a:r>
                        <a:rPr lang="en-US" dirty="0"/>
                        <a:t>11</a:t>
                      </a:r>
                    </a:p>
                  </a:txBody>
                  <a:tcPr marL="68580" marR="68580" marT="0" marB="0">
                    <a:solidFill>
                      <a:srgbClr val="A6A6A6"/>
                    </a:solidFill>
                  </a:tcPr>
                </a:tc>
                <a:tc>
                  <a:txBody>
                    <a:bodyPr/>
                    <a:lstStyle/>
                    <a:p>
                      <a:pPr algn="ctr"/>
                      <a:r>
                        <a:rPr lang="en-US" dirty="0"/>
                        <a:t>NT Wheat-Sorghum-Fallow</a:t>
                      </a:r>
                    </a:p>
                  </a:txBody>
                  <a:tcPr marL="68580" marR="68580" marT="0" marB="0">
                    <a:solidFill>
                      <a:srgbClr val="A6A6A6"/>
                    </a:solidFill>
                  </a:tcPr>
                </a:tc>
                <a:tc>
                  <a:txBody>
                    <a:bodyPr/>
                    <a:lstStyle/>
                    <a:p>
                      <a:pPr algn="ctr"/>
                      <a:r>
                        <a:rPr lang="en-US" dirty="0"/>
                        <a:t>132-194% Increase</a:t>
                      </a:r>
                      <a:r>
                        <a:rPr lang="en-US" baseline="0" dirty="0"/>
                        <a:t> with No-Till</a:t>
                      </a:r>
                    </a:p>
                    <a:p>
                      <a:pPr algn="ctr"/>
                      <a:endParaRPr lang="en-US" baseline="0" dirty="0"/>
                    </a:p>
                  </a:txBody>
                  <a:tcPr marL="68580" marR="68580" marT="0" marB="0">
                    <a:solidFill>
                      <a:srgbClr val="A6A6A6"/>
                    </a:solidFill>
                  </a:tcPr>
                </a:tc>
                <a:tc>
                  <a:txBody>
                    <a:bodyPr/>
                    <a:lstStyle/>
                    <a:p>
                      <a:pPr algn="r"/>
                      <a:r>
                        <a:rPr lang="en-US" sz="1400" dirty="0"/>
                        <a:t>Stone and Schlegel (2010)</a:t>
                      </a:r>
                    </a:p>
                  </a:txBody>
                  <a:tcPr marL="68580" marR="68580" marT="0" marB="0">
                    <a:solidFill>
                      <a:srgbClr val="A6A6A6"/>
                    </a:solidFill>
                  </a:tcPr>
                </a:tc>
                <a:extLst>
                  <a:ext uri="{0D108BD9-81ED-4DB2-BD59-A6C34878D82A}">
                    <a16:rowId xmlns:a16="http://schemas.microsoft.com/office/drawing/2014/main" val="62384242"/>
                  </a:ext>
                </a:extLst>
              </a:tr>
              <a:tr h="647314">
                <a:tc>
                  <a:txBody>
                    <a:bodyPr/>
                    <a:lstStyle/>
                    <a:p>
                      <a:pPr algn="ctr"/>
                      <a:r>
                        <a:rPr lang="en-US" dirty="0"/>
                        <a:t>Malawi</a:t>
                      </a:r>
                    </a:p>
                  </a:txBody>
                  <a:tcPr marL="68580" marR="68580" marT="0" marB="0">
                    <a:solidFill>
                      <a:srgbClr val="A97B47"/>
                    </a:solidFill>
                  </a:tcPr>
                </a:tc>
                <a:tc>
                  <a:txBody>
                    <a:bodyPr/>
                    <a:lstStyle/>
                    <a:p>
                      <a:pPr algn="ctr"/>
                      <a:r>
                        <a:rPr lang="en-US" dirty="0"/>
                        <a:t>3</a:t>
                      </a:r>
                    </a:p>
                  </a:txBody>
                  <a:tcPr marL="68580" marR="68580" marT="0" marB="0">
                    <a:solidFill>
                      <a:srgbClr val="A6A6A6"/>
                    </a:solidFill>
                  </a:tcPr>
                </a:tc>
                <a:tc>
                  <a:txBody>
                    <a:bodyPr/>
                    <a:lstStyle/>
                    <a:p>
                      <a:pPr algn="ctr"/>
                      <a:r>
                        <a:rPr lang="en-US" dirty="0"/>
                        <a:t>NT Corn</a:t>
                      </a:r>
                    </a:p>
                  </a:txBody>
                  <a:tcPr marL="68580" marR="68580" marT="0" marB="0">
                    <a:solidFill>
                      <a:srgbClr val="A6A6A6"/>
                    </a:solidFill>
                  </a:tcPr>
                </a:tc>
                <a:tc>
                  <a:txBody>
                    <a:bodyPr/>
                    <a:lstStyle/>
                    <a:p>
                      <a:pPr algn="ctr"/>
                      <a:r>
                        <a:rPr lang="en-US" dirty="0"/>
                        <a:t>165% Increase in No-Till</a:t>
                      </a:r>
                    </a:p>
                  </a:txBody>
                  <a:tcPr marL="68580" marR="68580" marT="0" marB="0">
                    <a:solidFill>
                      <a:srgbClr val="A6A6A6"/>
                    </a:solidFill>
                  </a:tcPr>
                </a:tc>
                <a:tc>
                  <a:txBody>
                    <a:bodyPr/>
                    <a:lstStyle/>
                    <a:p>
                      <a:pPr algn="r"/>
                      <a:r>
                        <a:rPr lang="en-US" sz="1400" dirty="0" err="1"/>
                        <a:t>TerAvest</a:t>
                      </a:r>
                      <a:r>
                        <a:rPr lang="en-US" sz="1400" dirty="0"/>
                        <a:t> et al. (2015)</a:t>
                      </a:r>
                    </a:p>
                  </a:txBody>
                  <a:tcPr marL="68580" marR="68580" marT="0" marB="0">
                    <a:solidFill>
                      <a:srgbClr val="A6A6A6"/>
                    </a:solidFill>
                  </a:tcPr>
                </a:tc>
                <a:extLst>
                  <a:ext uri="{0D108BD9-81ED-4DB2-BD59-A6C34878D82A}">
                    <a16:rowId xmlns:a16="http://schemas.microsoft.com/office/drawing/2014/main" val="2906475267"/>
                  </a:ext>
                </a:extLst>
              </a:tr>
            </a:tbl>
          </a:graphicData>
        </a:graphic>
      </p:graphicFrame>
    </p:spTree>
    <p:extLst>
      <p:ext uri="{BB962C8B-B14F-4D97-AF65-F5344CB8AC3E}">
        <p14:creationId xmlns:p14="http://schemas.microsoft.com/office/powerpoint/2010/main" val="2719415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74043" y="304800"/>
            <a:ext cx="7772400" cy="521807"/>
          </a:xfrm>
        </p:spPr>
        <p:txBody>
          <a:bodyPr>
            <a:noAutofit/>
          </a:bodyPr>
          <a:lstStyle/>
          <a:p>
            <a:r>
              <a:rPr lang="en-US" sz="3200" b="1" dirty="0"/>
              <a:t>Infiltration – Brookings County, SD</a:t>
            </a:r>
          </a:p>
        </p:txBody>
      </p:sp>
      <p:pic>
        <p:nvPicPr>
          <p:cNvPr id="6" name="Picture 5" descr="SHI Shield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8229" y="6118207"/>
            <a:ext cx="594944" cy="675192"/>
          </a:xfrm>
          <a:prstGeom prst="rect">
            <a:avLst/>
          </a:prstGeom>
        </p:spPr>
      </p:pic>
      <p:pic>
        <p:nvPicPr>
          <p:cNvPr id="2" name="Picture 1"/>
          <p:cNvPicPr>
            <a:picLocks noChangeAspect="1"/>
          </p:cNvPicPr>
          <p:nvPr/>
        </p:nvPicPr>
        <p:blipFill>
          <a:blip r:embed="rId4"/>
          <a:stretch>
            <a:fillRect/>
          </a:stretch>
        </p:blipFill>
        <p:spPr>
          <a:xfrm>
            <a:off x="789540" y="1066800"/>
            <a:ext cx="7541406" cy="5657578"/>
          </a:xfrm>
          <a:prstGeom prst="rect">
            <a:avLst/>
          </a:prstGeom>
        </p:spPr>
      </p:pic>
    </p:spTree>
    <p:extLst>
      <p:ext uri="{BB962C8B-B14F-4D97-AF65-F5344CB8AC3E}">
        <p14:creationId xmlns:p14="http://schemas.microsoft.com/office/powerpoint/2010/main" val="1022707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457200"/>
            <a:ext cx="7772400" cy="521807"/>
          </a:xfrm>
        </p:spPr>
        <p:txBody>
          <a:bodyPr>
            <a:noAutofit/>
          </a:bodyPr>
          <a:lstStyle/>
          <a:p>
            <a:r>
              <a:rPr lang="en-US" sz="3200" dirty="0"/>
              <a:t>Cover Crop Impacts on Nitrate Leaching</a:t>
            </a:r>
          </a:p>
        </p:txBody>
      </p:sp>
      <p:pic>
        <p:nvPicPr>
          <p:cNvPr id="6" name="Picture 5" descr="SHI Shield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83904" y="6033005"/>
            <a:ext cx="666182" cy="756039"/>
          </a:xfrm>
          <a:prstGeom prst="rect">
            <a:avLst/>
          </a:prstGeom>
        </p:spPr>
      </p:pic>
      <p:graphicFrame>
        <p:nvGraphicFramePr>
          <p:cNvPr id="2" name="Table 1"/>
          <p:cNvGraphicFramePr>
            <a:graphicFrameLocks noGrp="1"/>
          </p:cNvGraphicFramePr>
          <p:nvPr>
            <p:extLst/>
          </p:nvPr>
        </p:nvGraphicFramePr>
        <p:xfrm>
          <a:off x="381000" y="1329575"/>
          <a:ext cx="8534400" cy="5459469"/>
        </p:xfrm>
        <a:graphic>
          <a:graphicData uri="http://schemas.openxmlformats.org/drawingml/2006/table">
            <a:tbl>
              <a:tblPr firstRow="1" firstCol="1" bandRow="1">
                <a:tableStyleId>{5C22544A-7EE6-4342-B048-85BDC9FD1C3A}</a:tableStyleId>
              </a:tblPr>
              <a:tblGrid>
                <a:gridCol w="1447800">
                  <a:extLst>
                    <a:ext uri="{9D8B030D-6E8A-4147-A177-3AD203B41FA5}">
                      <a16:colId xmlns:a16="http://schemas.microsoft.com/office/drawing/2014/main" val="2734664394"/>
                    </a:ext>
                  </a:extLst>
                </a:gridCol>
                <a:gridCol w="2057400">
                  <a:extLst>
                    <a:ext uri="{9D8B030D-6E8A-4147-A177-3AD203B41FA5}">
                      <a16:colId xmlns:a16="http://schemas.microsoft.com/office/drawing/2014/main" val="367966245"/>
                    </a:ext>
                  </a:extLst>
                </a:gridCol>
                <a:gridCol w="2286000">
                  <a:extLst>
                    <a:ext uri="{9D8B030D-6E8A-4147-A177-3AD203B41FA5}">
                      <a16:colId xmlns:a16="http://schemas.microsoft.com/office/drawing/2014/main" val="2783269837"/>
                    </a:ext>
                  </a:extLst>
                </a:gridCol>
                <a:gridCol w="2743200">
                  <a:extLst>
                    <a:ext uri="{9D8B030D-6E8A-4147-A177-3AD203B41FA5}">
                      <a16:colId xmlns:a16="http://schemas.microsoft.com/office/drawing/2014/main" val="441212431"/>
                    </a:ext>
                  </a:extLst>
                </a:gridCol>
              </a:tblGrid>
              <a:tr h="914400">
                <a:tc>
                  <a:txBody>
                    <a:bodyPr/>
                    <a:lstStyle/>
                    <a:p>
                      <a:pPr marL="0" marR="0" algn="ctr">
                        <a:lnSpc>
                          <a:spcPct val="107000"/>
                        </a:lnSpc>
                        <a:spcBef>
                          <a:spcPts val="0"/>
                        </a:spcBef>
                        <a:spcAft>
                          <a:spcPts val="0"/>
                        </a:spcAft>
                      </a:pPr>
                      <a:r>
                        <a:rPr lang="en-US" sz="2000" dirty="0">
                          <a:effectLst/>
                        </a:rPr>
                        <a:t>Location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97B47"/>
                    </a:solidFill>
                  </a:tcPr>
                </a:tc>
                <a:tc>
                  <a:txBody>
                    <a:bodyPr/>
                    <a:lstStyle/>
                    <a:p>
                      <a:pPr marL="0" marR="0" algn="ctr">
                        <a:lnSpc>
                          <a:spcPct val="107000"/>
                        </a:lnSpc>
                        <a:spcBef>
                          <a:spcPts val="0"/>
                        </a:spcBef>
                        <a:spcAft>
                          <a:spcPts val="0"/>
                        </a:spcAft>
                      </a:pPr>
                      <a:r>
                        <a:rPr lang="en-US" sz="2000" dirty="0">
                          <a:effectLst/>
                        </a:rPr>
                        <a:t>Cover Crop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97B47"/>
                    </a:solidFill>
                  </a:tcPr>
                </a:tc>
                <a:tc>
                  <a:txBody>
                    <a:bodyPr/>
                    <a:lstStyle/>
                    <a:p>
                      <a:pPr marL="0" marR="0" algn="ctr">
                        <a:lnSpc>
                          <a:spcPct val="107000"/>
                        </a:lnSpc>
                        <a:spcBef>
                          <a:spcPts val="0"/>
                        </a:spcBef>
                        <a:spcAft>
                          <a:spcPts val="0"/>
                        </a:spcAft>
                      </a:pPr>
                      <a:r>
                        <a:rPr lang="en-US" sz="2000" dirty="0">
                          <a:effectLst/>
                        </a:rPr>
                        <a:t>Reduction in Nitrate Leaching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97B47"/>
                    </a:solidFill>
                  </a:tcPr>
                </a:tc>
                <a:tc>
                  <a:txBody>
                    <a:bodyPr/>
                    <a:lstStyle/>
                    <a:p>
                      <a:pPr marL="0" marR="0" algn="ctr">
                        <a:lnSpc>
                          <a:spcPct val="107000"/>
                        </a:lnSpc>
                        <a:spcBef>
                          <a:spcPts val="0"/>
                        </a:spcBef>
                        <a:spcAft>
                          <a:spcPts val="0"/>
                        </a:spcAft>
                      </a:pPr>
                      <a:r>
                        <a:rPr lang="en-US" sz="2000" dirty="0">
                          <a:effectLst/>
                        </a:rPr>
                        <a:t>Reference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97B47"/>
                    </a:solidFill>
                  </a:tcPr>
                </a:tc>
                <a:extLst>
                  <a:ext uri="{0D108BD9-81ED-4DB2-BD59-A6C34878D82A}">
                    <a16:rowId xmlns:a16="http://schemas.microsoft.com/office/drawing/2014/main" val="1661956764"/>
                  </a:ext>
                </a:extLst>
              </a:tr>
              <a:tr h="344522">
                <a:tc>
                  <a:txBody>
                    <a:bodyPr/>
                    <a:lstStyle/>
                    <a:p>
                      <a:pPr marL="0" marR="0" algn="ctr">
                        <a:lnSpc>
                          <a:spcPct val="107000"/>
                        </a:lnSpc>
                        <a:spcBef>
                          <a:spcPts val="0"/>
                        </a:spcBef>
                        <a:spcAft>
                          <a:spcPts val="0"/>
                        </a:spcAft>
                      </a:pPr>
                      <a:r>
                        <a:rPr lang="en-US" sz="2000" dirty="0">
                          <a:effectLst/>
                        </a:rPr>
                        <a:t>CA</a:t>
                      </a:r>
                    </a:p>
                  </a:txBody>
                  <a:tcPr marL="68580" marR="68580" marT="0" marB="0">
                    <a:solidFill>
                      <a:srgbClr val="A97B47"/>
                    </a:solidFill>
                  </a:tcPr>
                </a:tc>
                <a:tc>
                  <a:txBody>
                    <a:bodyPr/>
                    <a:lstStyle/>
                    <a:p>
                      <a:pPr marL="0" marR="0" algn="ctr">
                        <a:lnSpc>
                          <a:spcPct val="107000"/>
                        </a:lnSpc>
                        <a:spcBef>
                          <a:spcPts val="0"/>
                        </a:spcBef>
                        <a:spcAft>
                          <a:spcPts val="0"/>
                        </a:spcAft>
                      </a:pPr>
                      <a:r>
                        <a:rPr lang="en-US" sz="2000" dirty="0">
                          <a:effectLst/>
                        </a:rPr>
                        <a:t>Rye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tc>
                  <a:txBody>
                    <a:bodyPr/>
                    <a:lstStyle/>
                    <a:p>
                      <a:pPr marL="0" marR="0" algn="ctr">
                        <a:lnSpc>
                          <a:spcPct val="107000"/>
                        </a:lnSpc>
                        <a:spcBef>
                          <a:spcPts val="0"/>
                        </a:spcBef>
                        <a:spcAft>
                          <a:spcPts val="0"/>
                        </a:spcAft>
                      </a:pPr>
                      <a:r>
                        <a:rPr lang="en-US" sz="2000">
                          <a:effectLst/>
                        </a:rPr>
                        <a:t>65-70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tc>
                  <a:txBody>
                    <a:bodyPr/>
                    <a:lstStyle/>
                    <a:p>
                      <a:pPr marL="0" marR="0" algn="r">
                        <a:lnSpc>
                          <a:spcPct val="107000"/>
                        </a:lnSpc>
                        <a:spcBef>
                          <a:spcPts val="0"/>
                        </a:spcBef>
                        <a:spcAft>
                          <a:spcPts val="0"/>
                        </a:spcAft>
                      </a:pPr>
                      <a:r>
                        <a:rPr lang="en-US" sz="1400" dirty="0" err="1">
                          <a:effectLst/>
                        </a:rPr>
                        <a:t>Wyland</a:t>
                      </a:r>
                      <a:r>
                        <a:rPr lang="en-US" sz="1400" dirty="0">
                          <a:effectLst/>
                        </a:rPr>
                        <a:t> et al. (1996)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extLst>
                  <a:ext uri="{0D108BD9-81ED-4DB2-BD59-A6C34878D82A}">
                    <a16:rowId xmlns:a16="http://schemas.microsoft.com/office/drawing/2014/main" val="4072450374"/>
                  </a:ext>
                </a:extLst>
              </a:tr>
              <a:tr h="344522">
                <a:tc>
                  <a:txBody>
                    <a:bodyPr/>
                    <a:lstStyle/>
                    <a:p>
                      <a:pPr marL="0" marR="0" algn="ctr">
                        <a:lnSpc>
                          <a:spcPct val="107000"/>
                        </a:lnSpc>
                        <a:spcBef>
                          <a:spcPts val="0"/>
                        </a:spcBef>
                        <a:spcAft>
                          <a:spcPts val="0"/>
                        </a:spcAft>
                      </a:pPr>
                      <a:r>
                        <a:rPr lang="en-US" sz="2000" dirty="0">
                          <a:effectLst/>
                        </a:rPr>
                        <a:t>DE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97B47"/>
                    </a:solidFill>
                  </a:tcPr>
                </a:tc>
                <a:tc>
                  <a:txBody>
                    <a:bodyPr/>
                    <a:lstStyle/>
                    <a:p>
                      <a:pPr marL="0" marR="0" algn="ctr">
                        <a:lnSpc>
                          <a:spcPct val="107000"/>
                        </a:lnSpc>
                        <a:spcBef>
                          <a:spcPts val="0"/>
                        </a:spcBef>
                        <a:spcAft>
                          <a:spcPts val="0"/>
                        </a:spcAft>
                      </a:pPr>
                      <a:r>
                        <a:rPr lang="en-US" sz="2000" dirty="0">
                          <a:effectLst/>
                        </a:rPr>
                        <a:t>Rye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tc>
                  <a:txBody>
                    <a:bodyPr/>
                    <a:lstStyle/>
                    <a:p>
                      <a:pPr marL="0" marR="0" algn="ctr">
                        <a:lnSpc>
                          <a:spcPct val="107000"/>
                        </a:lnSpc>
                        <a:spcBef>
                          <a:spcPts val="0"/>
                        </a:spcBef>
                        <a:spcAft>
                          <a:spcPts val="0"/>
                        </a:spcAft>
                      </a:pPr>
                      <a:r>
                        <a:rPr lang="en-US" sz="2000" dirty="0">
                          <a:effectLst/>
                        </a:rPr>
                        <a:t>30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tc>
                  <a:txBody>
                    <a:bodyPr/>
                    <a:lstStyle/>
                    <a:p>
                      <a:pPr marL="0" marR="0" algn="r">
                        <a:lnSpc>
                          <a:spcPct val="107000"/>
                        </a:lnSpc>
                        <a:spcBef>
                          <a:spcPts val="0"/>
                        </a:spcBef>
                        <a:spcAft>
                          <a:spcPts val="0"/>
                        </a:spcAft>
                      </a:pPr>
                      <a:r>
                        <a:rPr lang="en-US" sz="1400" dirty="0">
                          <a:effectLst/>
                        </a:rPr>
                        <a:t>Ritter et al. (1998)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extLst>
                  <a:ext uri="{0D108BD9-81ED-4DB2-BD59-A6C34878D82A}">
                    <a16:rowId xmlns:a16="http://schemas.microsoft.com/office/drawing/2014/main" val="211923167"/>
                  </a:ext>
                </a:extLst>
              </a:tr>
              <a:tr h="361568">
                <a:tc>
                  <a:txBody>
                    <a:bodyPr/>
                    <a:lstStyle/>
                    <a:p>
                      <a:pPr marL="0" marR="0" algn="ctr">
                        <a:lnSpc>
                          <a:spcPct val="107000"/>
                        </a:lnSpc>
                        <a:spcBef>
                          <a:spcPts val="0"/>
                        </a:spcBef>
                        <a:spcAft>
                          <a:spcPts val="0"/>
                        </a:spcAft>
                      </a:pPr>
                      <a:r>
                        <a:rPr lang="en-US" sz="2000" dirty="0">
                          <a:effectLst/>
                        </a:rPr>
                        <a:t>France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97B47"/>
                    </a:solidFill>
                  </a:tcPr>
                </a:tc>
                <a:tc>
                  <a:txBody>
                    <a:bodyPr/>
                    <a:lstStyle/>
                    <a:p>
                      <a:pPr marL="0" marR="0" algn="ctr">
                        <a:lnSpc>
                          <a:spcPct val="107000"/>
                        </a:lnSpc>
                        <a:spcBef>
                          <a:spcPts val="0"/>
                        </a:spcBef>
                        <a:spcAft>
                          <a:spcPts val="0"/>
                        </a:spcAft>
                      </a:pPr>
                      <a:r>
                        <a:rPr lang="en-US" sz="2000" dirty="0">
                          <a:effectLst/>
                        </a:rPr>
                        <a:t>Ryegrass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tc>
                  <a:txBody>
                    <a:bodyPr/>
                    <a:lstStyle/>
                    <a:p>
                      <a:pPr marL="0" marR="0" algn="ctr">
                        <a:lnSpc>
                          <a:spcPct val="107000"/>
                        </a:lnSpc>
                        <a:spcBef>
                          <a:spcPts val="0"/>
                        </a:spcBef>
                        <a:spcAft>
                          <a:spcPts val="0"/>
                        </a:spcAft>
                      </a:pPr>
                      <a:r>
                        <a:rPr lang="en-US" sz="2000" dirty="0">
                          <a:effectLst/>
                        </a:rPr>
                        <a:t>63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tc>
                  <a:txBody>
                    <a:bodyPr/>
                    <a:lstStyle/>
                    <a:p>
                      <a:pPr marL="0" marR="0" algn="r">
                        <a:lnSpc>
                          <a:spcPct val="107000"/>
                        </a:lnSpc>
                        <a:spcBef>
                          <a:spcPts val="0"/>
                        </a:spcBef>
                        <a:spcAft>
                          <a:spcPts val="0"/>
                        </a:spcAft>
                      </a:pPr>
                      <a:r>
                        <a:rPr lang="en-US" sz="1400" dirty="0">
                          <a:effectLst/>
                        </a:rPr>
                        <a:t>Martinez and </a:t>
                      </a:r>
                      <a:r>
                        <a:rPr lang="en-US" sz="1400" dirty="0" err="1">
                          <a:effectLst/>
                        </a:rPr>
                        <a:t>Guirard</a:t>
                      </a:r>
                      <a:r>
                        <a:rPr lang="en-US" sz="1400" dirty="0">
                          <a:effectLst/>
                        </a:rPr>
                        <a:t> (1990)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extLst>
                  <a:ext uri="{0D108BD9-81ED-4DB2-BD59-A6C34878D82A}">
                    <a16:rowId xmlns:a16="http://schemas.microsoft.com/office/drawing/2014/main" val="506188043"/>
                  </a:ext>
                </a:extLst>
              </a:tr>
              <a:tr h="827798">
                <a:tc>
                  <a:txBody>
                    <a:bodyPr/>
                    <a:lstStyle/>
                    <a:p>
                      <a:pPr marL="0" marR="0" algn="ctr">
                        <a:lnSpc>
                          <a:spcPct val="107000"/>
                        </a:lnSpc>
                        <a:spcBef>
                          <a:spcPts val="0"/>
                        </a:spcBef>
                        <a:spcAft>
                          <a:spcPts val="0"/>
                        </a:spcAft>
                      </a:pPr>
                      <a:r>
                        <a:rPr lang="en-US" sz="2000" dirty="0">
                          <a:effectLst/>
                        </a:rPr>
                        <a:t>IN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97B47"/>
                    </a:solidFill>
                  </a:tcPr>
                </a:tc>
                <a:tc>
                  <a:txBody>
                    <a:bodyPr/>
                    <a:lstStyle/>
                    <a:p>
                      <a:pPr marL="0" marR="0" algn="ctr">
                        <a:lnSpc>
                          <a:spcPct val="107000"/>
                        </a:lnSpc>
                        <a:spcBef>
                          <a:spcPts val="0"/>
                        </a:spcBef>
                        <a:spcAft>
                          <a:spcPts val="0"/>
                        </a:spcAft>
                      </a:pPr>
                      <a:r>
                        <a:rPr lang="en-US" sz="2000" dirty="0">
                          <a:effectLst/>
                        </a:rPr>
                        <a:t>Winter Wheat (and reduced fertilizer)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tc>
                  <a:txBody>
                    <a:bodyPr/>
                    <a:lstStyle/>
                    <a:p>
                      <a:pPr marL="0" marR="0" algn="ctr">
                        <a:lnSpc>
                          <a:spcPct val="107000"/>
                        </a:lnSpc>
                        <a:spcBef>
                          <a:spcPts val="0"/>
                        </a:spcBef>
                        <a:spcAft>
                          <a:spcPts val="0"/>
                        </a:spcAft>
                      </a:pPr>
                      <a:r>
                        <a:rPr lang="en-US" sz="2000" dirty="0">
                          <a:effectLst/>
                        </a:rPr>
                        <a:t>61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tc>
                  <a:txBody>
                    <a:bodyPr/>
                    <a:lstStyle/>
                    <a:p>
                      <a:pPr marL="0" marR="0" algn="r">
                        <a:lnSpc>
                          <a:spcPct val="107000"/>
                        </a:lnSpc>
                        <a:spcBef>
                          <a:spcPts val="0"/>
                        </a:spcBef>
                        <a:spcAft>
                          <a:spcPts val="0"/>
                        </a:spcAft>
                      </a:pPr>
                      <a:r>
                        <a:rPr lang="en-US" sz="1400" dirty="0" err="1">
                          <a:effectLst/>
                        </a:rPr>
                        <a:t>Kladivko</a:t>
                      </a:r>
                      <a:r>
                        <a:rPr lang="en-US" sz="1400" dirty="0">
                          <a:effectLst/>
                        </a:rPr>
                        <a:t> et al. (2004)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extLst>
                  <a:ext uri="{0D108BD9-81ED-4DB2-BD59-A6C34878D82A}">
                    <a16:rowId xmlns:a16="http://schemas.microsoft.com/office/drawing/2014/main" val="62384242"/>
                  </a:ext>
                </a:extLst>
              </a:tr>
              <a:tr h="344522">
                <a:tc>
                  <a:txBody>
                    <a:bodyPr/>
                    <a:lstStyle/>
                    <a:p>
                      <a:pPr marL="0" marR="0" algn="ctr">
                        <a:lnSpc>
                          <a:spcPct val="107000"/>
                        </a:lnSpc>
                        <a:spcBef>
                          <a:spcPts val="0"/>
                        </a:spcBef>
                        <a:spcAft>
                          <a:spcPts val="0"/>
                        </a:spcAft>
                      </a:pPr>
                      <a:r>
                        <a:rPr lang="en-US" sz="2000" dirty="0">
                          <a:effectLst/>
                          <a:latin typeface="+mn-lt"/>
                          <a:ea typeface="+mn-ea"/>
                          <a:cs typeface="+mn-cs"/>
                        </a:rPr>
                        <a:t>IA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97B47"/>
                    </a:solidFill>
                  </a:tcPr>
                </a:tc>
                <a:tc>
                  <a:txBody>
                    <a:bodyPr/>
                    <a:lstStyle/>
                    <a:p>
                      <a:pPr marL="0" marR="0" algn="ctr">
                        <a:lnSpc>
                          <a:spcPct val="107000"/>
                        </a:lnSpc>
                        <a:spcBef>
                          <a:spcPts val="0"/>
                        </a:spcBef>
                        <a:spcAft>
                          <a:spcPts val="0"/>
                        </a:spcAft>
                      </a:pPr>
                      <a:r>
                        <a:rPr lang="en-US" sz="2000">
                          <a:effectLst/>
                        </a:rPr>
                        <a:t>Rye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tc>
                  <a:txBody>
                    <a:bodyPr/>
                    <a:lstStyle/>
                    <a:p>
                      <a:pPr marL="0" marR="0" algn="ctr">
                        <a:lnSpc>
                          <a:spcPct val="107000"/>
                        </a:lnSpc>
                        <a:spcBef>
                          <a:spcPts val="0"/>
                        </a:spcBef>
                        <a:spcAft>
                          <a:spcPts val="0"/>
                        </a:spcAft>
                      </a:pPr>
                      <a:r>
                        <a:rPr lang="en-US" sz="2000" dirty="0">
                          <a:effectLst/>
                        </a:rPr>
                        <a:t>61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tc>
                  <a:txBody>
                    <a:bodyPr/>
                    <a:lstStyle/>
                    <a:p>
                      <a:pPr marL="0" marR="0" algn="r">
                        <a:lnSpc>
                          <a:spcPct val="107000"/>
                        </a:lnSpc>
                        <a:spcBef>
                          <a:spcPts val="0"/>
                        </a:spcBef>
                        <a:spcAft>
                          <a:spcPts val="0"/>
                        </a:spcAft>
                      </a:pPr>
                      <a:r>
                        <a:rPr lang="en-US" sz="1400" dirty="0" err="1">
                          <a:effectLst/>
                        </a:rPr>
                        <a:t>Kaspar</a:t>
                      </a:r>
                      <a:r>
                        <a:rPr lang="en-US" sz="1400" dirty="0">
                          <a:effectLst/>
                        </a:rPr>
                        <a:t> et al. (2007)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extLst>
                  <a:ext uri="{0D108BD9-81ED-4DB2-BD59-A6C34878D82A}">
                    <a16:rowId xmlns:a16="http://schemas.microsoft.com/office/drawing/2014/main" val="2906475267"/>
                  </a:ext>
                </a:extLst>
              </a:tr>
              <a:tr h="344522">
                <a:tc>
                  <a:txBody>
                    <a:bodyPr/>
                    <a:lstStyle/>
                    <a:p>
                      <a:pPr marL="0" marR="0" algn="ctr">
                        <a:lnSpc>
                          <a:spcPct val="107000"/>
                        </a:lnSpc>
                        <a:spcBef>
                          <a:spcPts val="0"/>
                        </a:spcBef>
                        <a:spcAft>
                          <a:spcPts val="0"/>
                        </a:spcAft>
                      </a:pPr>
                      <a:r>
                        <a:rPr lang="en-US" sz="2000" dirty="0">
                          <a:effectLst/>
                        </a:rPr>
                        <a:t>KY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97B47"/>
                    </a:solidFill>
                  </a:tcPr>
                </a:tc>
                <a:tc>
                  <a:txBody>
                    <a:bodyPr/>
                    <a:lstStyle/>
                    <a:p>
                      <a:pPr marL="0" marR="0" algn="ctr">
                        <a:lnSpc>
                          <a:spcPct val="107000"/>
                        </a:lnSpc>
                        <a:spcBef>
                          <a:spcPts val="0"/>
                        </a:spcBef>
                        <a:spcAft>
                          <a:spcPts val="0"/>
                        </a:spcAft>
                      </a:pPr>
                      <a:r>
                        <a:rPr lang="en-US" sz="2000">
                          <a:effectLst/>
                        </a:rPr>
                        <a:t>Rye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tc>
                  <a:txBody>
                    <a:bodyPr/>
                    <a:lstStyle/>
                    <a:p>
                      <a:pPr marL="0" marR="0" algn="ctr">
                        <a:lnSpc>
                          <a:spcPct val="107000"/>
                        </a:lnSpc>
                        <a:spcBef>
                          <a:spcPts val="0"/>
                        </a:spcBef>
                        <a:spcAft>
                          <a:spcPts val="0"/>
                        </a:spcAft>
                      </a:pPr>
                      <a:r>
                        <a:rPr lang="en-US" sz="2000">
                          <a:effectLst/>
                        </a:rPr>
                        <a:t>94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tc>
                  <a:txBody>
                    <a:bodyPr/>
                    <a:lstStyle/>
                    <a:p>
                      <a:pPr marL="0" marR="0" algn="r">
                        <a:lnSpc>
                          <a:spcPct val="107000"/>
                        </a:lnSpc>
                        <a:spcBef>
                          <a:spcPts val="0"/>
                        </a:spcBef>
                        <a:spcAft>
                          <a:spcPts val="0"/>
                        </a:spcAft>
                      </a:pPr>
                      <a:r>
                        <a:rPr lang="en-US" sz="1400" dirty="0">
                          <a:effectLst/>
                        </a:rPr>
                        <a:t>McCracken et al. (1994)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extLst>
                  <a:ext uri="{0D108BD9-81ED-4DB2-BD59-A6C34878D82A}">
                    <a16:rowId xmlns:a16="http://schemas.microsoft.com/office/drawing/2014/main" val="3054948311"/>
                  </a:ext>
                </a:extLst>
              </a:tr>
              <a:tr h="344522">
                <a:tc>
                  <a:txBody>
                    <a:bodyPr/>
                    <a:lstStyle/>
                    <a:p>
                      <a:pPr marL="0" marR="0" algn="ctr">
                        <a:lnSpc>
                          <a:spcPct val="107000"/>
                        </a:lnSpc>
                        <a:spcBef>
                          <a:spcPts val="0"/>
                        </a:spcBef>
                        <a:spcAft>
                          <a:spcPts val="0"/>
                        </a:spcAft>
                      </a:pPr>
                      <a:r>
                        <a:rPr lang="en-US" sz="2000" dirty="0">
                          <a:effectLst/>
                        </a:rPr>
                        <a:t>KY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97B47"/>
                    </a:solidFill>
                  </a:tcPr>
                </a:tc>
                <a:tc>
                  <a:txBody>
                    <a:bodyPr/>
                    <a:lstStyle/>
                    <a:p>
                      <a:pPr marL="0" marR="0" algn="ctr">
                        <a:lnSpc>
                          <a:spcPct val="107000"/>
                        </a:lnSpc>
                        <a:spcBef>
                          <a:spcPts val="0"/>
                        </a:spcBef>
                        <a:spcAft>
                          <a:spcPts val="0"/>
                        </a:spcAft>
                      </a:pPr>
                      <a:r>
                        <a:rPr lang="en-US" sz="2000">
                          <a:effectLst/>
                        </a:rPr>
                        <a:t>Hairy Vetch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tc>
                  <a:txBody>
                    <a:bodyPr/>
                    <a:lstStyle/>
                    <a:p>
                      <a:pPr marL="0" marR="0" algn="ctr">
                        <a:lnSpc>
                          <a:spcPct val="107000"/>
                        </a:lnSpc>
                        <a:spcBef>
                          <a:spcPts val="0"/>
                        </a:spcBef>
                        <a:spcAft>
                          <a:spcPts val="0"/>
                        </a:spcAft>
                      </a:pPr>
                      <a:r>
                        <a:rPr lang="en-US" sz="2000">
                          <a:effectLst/>
                        </a:rPr>
                        <a:t>48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tc>
                  <a:txBody>
                    <a:bodyPr/>
                    <a:lstStyle/>
                    <a:p>
                      <a:pPr marL="0" marR="0" algn="r">
                        <a:lnSpc>
                          <a:spcPct val="107000"/>
                        </a:lnSpc>
                        <a:spcBef>
                          <a:spcPts val="0"/>
                        </a:spcBef>
                        <a:spcAft>
                          <a:spcPts val="0"/>
                        </a:spcAft>
                      </a:pPr>
                      <a:r>
                        <a:rPr lang="en-US" sz="1400" dirty="0">
                          <a:effectLst/>
                        </a:rPr>
                        <a:t>McCracken et al. (1994)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extLst>
                  <a:ext uri="{0D108BD9-81ED-4DB2-BD59-A6C34878D82A}">
                    <a16:rowId xmlns:a16="http://schemas.microsoft.com/office/drawing/2014/main" val="935403421"/>
                  </a:ext>
                </a:extLst>
              </a:tr>
              <a:tr h="348431">
                <a:tc>
                  <a:txBody>
                    <a:bodyPr/>
                    <a:lstStyle/>
                    <a:p>
                      <a:pPr marL="0" marR="0" algn="ctr">
                        <a:lnSpc>
                          <a:spcPct val="107000"/>
                        </a:lnSpc>
                        <a:spcBef>
                          <a:spcPts val="0"/>
                        </a:spcBef>
                        <a:spcAft>
                          <a:spcPts val="0"/>
                        </a:spcAft>
                      </a:pPr>
                      <a:r>
                        <a:rPr lang="en-US" sz="2000" dirty="0">
                          <a:effectLst/>
                        </a:rPr>
                        <a:t>MD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97B47"/>
                    </a:solidFill>
                  </a:tcPr>
                </a:tc>
                <a:tc>
                  <a:txBody>
                    <a:bodyPr/>
                    <a:lstStyle/>
                    <a:p>
                      <a:pPr marL="0" marR="0" algn="ctr">
                        <a:lnSpc>
                          <a:spcPct val="107000"/>
                        </a:lnSpc>
                        <a:spcBef>
                          <a:spcPts val="0"/>
                        </a:spcBef>
                        <a:spcAft>
                          <a:spcPts val="0"/>
                        </a:spcAft>
                      </a:pPr>
                      <a:r>
                        <a:rPr lang="en-US" sz="2000">
                          <a:effectLst/>
                        </a:rPr>
                        <a:t>Rye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tc>
                  <a:txBody>
                    <a:bodyPr/>
                    <a:lstStyle/>
                    <a:p>
                      <a:pPr marL="0" marR="0" algn="ctr">
                        <a:lnSpc>
                          <a:spcPct val="107000"/>
                        </a:lnSpc>
                        <a:spcBef>
                          <a:spcPts val="0"/>
                        </a:spcBef>
                        <a:spcAft>
                          <a:spcPts val="0"/>
                        </a:spcAft>
                      </a:pPr>
                      <a:r>
                        <a:rPr lang="en-US" sz="2000">
                          <a:effectLst/>
                        </a:rPr>
                        <a:t>77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tc>
                  <a:txBody>
                    <a:bodyPr/>
                    <a:lstStyle/>
                    <a:p>
                      <a:pPr marL="0" marR="0" algn="r">
                        <a:lnSpc>
                          <a:spcPct val="107000"/>
                        </a:lnSpc>
                        <a:spcBef>
                          <a:spcPts val="0"/>
                        </a:spcBef>
                        <a:spcAft>
                          <a:spcPts val="0"/>
                        </a:spcAft>
                      </a:pPr>
                      <a:r>
                        <a:rPr lang="en-US" sz="1400" dirty="0" err="1">
                          <a:effectLst/>
                        </a:rPr>
                        <a:t>Staver</a:t>
                      </a:r>
                      <a:r>
                        <a:rPr lang="en-US" sz="1400" dirty="0">
                          <a:effectLst/>
                        </a:rPr>
                        <a:t> and </a:t>
                      </a:r>
                      <a:r>
                        <a:rPr lang="en-US" sz="1400" dirty="0" err="1">
                          <a:effectLst/>
                        </a:rPr>
                        <a:t>Brinsfield</a:t>
                      </a:r>
                      <a:r>
                        <a:rPr lang="en-US" sz="1400" dirty="0">
                          <a:effectLst/>
                        </a:rPr>
                        <a:t> (1990)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extLst>
                  <a:ext uri="{0D108BD9-81ED-4DB2-BD59-A6C34878D82A}">
                    <a16:rowId xmlns:a16="http://schemas.microsoft.com/office/drawing/2014/main" val="2574555139"/>
                  </a:ext>
                </a:extLst>
              </a:tr>
              <a:tr h="381000">
                <a:tc>
                  <a:txBody>
                    <a:bodyPr/>
                    <a:lstStyle/>
                    <a:p>
                      <a:pPr marL="0" marR="0" algn="ctr">
                        <a:lnSpc>
                          <a:spcPct val="107000"/>
                        </a:lnSpc>
                        <a:spcBef>
                          <a:spcPts val="0"/>
                        </a:spcBef>
                        <a:spcAft>
                          <a:spcPts val="0"/>
                        </a:spcAft>
                      </a:pPr>
                      <a:r>
                        <a:rPr lang="en-US" sz="2000" dirty="0">
                          <a:effectLst/>
                        </a:rPr>
                        <a:t>MD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97B47"/>
                    </a:solidFill>
                  </a:tcPr>
                </a:tc>
                <a:tc>
                  <a:txBody>
                    <a:bodyPr/>
                    <a:lstStyle/>
                    <a:p>
                      <a:pPr marL="0" marR="0" algn="ctr">
                        <a:lnSpc>
                          <a:spcPct val="107000"/>
                        </a:lnSpc>
                        <a:spcBef>
                          <a:spcPts val="0"/>
                        </a:spcBef>
                        <a:spcAft>
                          <a:spcPts val="0"/>
                        </a:spcAft>
                      </a:pPr>
                      <a:r>
                        <a:rPr lang="en-US" sz="2000">
                          <a:effectLst/>
                        </a:rPr>
                        <a:t>Rye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tc>
                  <a:txBody>
                    <a:bodyPr/>
                    <a:lstStyle/>
                    <a:p>
                      <a:pPr marL="0" marR="0" algn="ctr">
                        <a:lnSpc>
                          <a:spcPct val="107000"/>
                        </a:lnSpc>
                        <a:spcBef>
                          <a:spcPts val="0"/>
                        </a:spcBef>
                        <a:spcAft>
                          <a:spcPts val="0"/>
                        </a:spcAft>
                      </a:pPr>
                      <a:r>
                        <a:rPr lang="en-US" sz="2000" dirty="0">
                          <a:effectLst/>
                        </a:rPr>
                        <a:t>80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tc>
                  <a:txBody>
                    <a:bodyPr/>
                    <a:lstStyle/>
                    <a:p>
                      <a:pPr marL="0" marR="0" algn="r">
                        <a:lnSpc>
                          <a:spcPct val="107000"/>
                        </a:lnSpc>
                        <a:spcBef>
                          <a:spcPts val="0"/>
                        </a:spcBef>
                        <a:spcAft>
                          <a:spcPts val="0"/>
                        </a:spcAft>
                      </a:pPr>
                      <a:r>
                        <a:rPr lang="en-US" sz="1400" dirty="0" err="1">
                          <a:effectLst/>
                        </a:rPr>
                        <a:t>Staver</a:t>
                      </a:r>
                      <a:r>
                        <a:rPr lang="en-US" sz="1400" dirty="0">
                          <a:effectLst/>
                        </a:rPr>
                        <a:t> and </a:t>
                      </a:r>
                      <a:r>
                        <a:rPr lang="en-US" sz="1400" dirty="0" err="1">
                          <a:effectLst/>
                        </a:rPr>
                        <a:t>Brinsfield</a:t>
                      </a:r>
                      <a:r>
                        <a:rPr lang="en-US" sz="1400" dirty="0">
                          <a:effectLst/>
                        </a:rPr>
                        <a:t> (1998)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extLst>
                  <a:ext uri="{0D108BD9-81ED-4DB2-BD59-A6C34878D82A}">
                    <a16:rowId xmlns:a16="http://schemas.microsoft.com/office/drawing/2014/main" val="498434830"/>
                  </a:ext>
                </a:extLst>
              </a:tr>
              <a:tr h="344522">
                <a:tc>
                  <a:txBody>
                    <a:bodyPr/>
                    <a:lstStyle/>
                    <a:p>
                      <a:pPr marL="0" marR="0" algn="ctr">
                        <a:lnSpc>
                          <a:spcPct val="107000"/>
                        </a:lnSpc>
                        <a:spcBef>
                          <a:spcPts val="0"/>
                        </a:spcBef>
                        <a:spcAft>
                          <a:spcPts val="0"/>
                        </a:spcAft>
                      </a:pPr>
                      <a:r>
                        <a:rPr lang="en-US" sz="2000" dirty="0">
                          <a:effectLst/>
                        </a:rPr>
                        <a:t>MI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97B47"/>
                    </a:solidFill>
                  </a:tcPr>
                </a:tc>
                <a:tc>
                  <a:txBody>
                    <a:bodyPr/>
                    <a:lstStyle/>
                    <a:p>
                      <a:pPr marL="0" marR="0" algn="ctr">
                        <a:lnSpc>
                          <a:spcPct val="107000"/>
                        </a:lnSpc>
                        <a:spcBef>
                          <a:spcPts val="0"/>
                        </a:spcBef>
                        <a:spcAft>
                          <a:spcPts val="0"/>
                        </a:spcAft>
                      </a:pPr>
                      <a:r>
                        <a:rPr lang="en-US" sz="2000">
                          <a:effectLst/>
                        </a:rPr>
                        <a:t>Rye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tc>
                  <a:txBody>
                    <a:bodyPr/>
                    <a:lstStyle/>
                    <a:p>
                      <a:pPr marL="0" marR="0" algn="ctr">
                        <a:lnSpc>
                          <a:spcPct val="107000"/>
                        </a:lnSpc>
                        <a:spcBef>
                          <a:spcPts val="0"/>
                        </a:spcBef>
                        <a:spcAft>
                          <a:spcPts val="0"/>
                        </a:spcAft>
                      </a:pPr>
                      <a:r>
                        <a:rPr lang="en-US" sz="2000">
                          <a:effectLst/>
                        </a:rPr>
                        <a:t>28-68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tc>
                  <a:txBody>
                    <a:bodyPr/>
                    <a:lstStyle/>
                    <a:p>
                      <a:pPr marL="0" marR="0" algn="r">
                        <a:lnSpc>
                          <a:spcPct val="107000"/>
                        </a:lnSpc>
                        <a:spcBef>
                          <a:spcPts val="0"/>
                        </a:spcBef>
                        <a:spcAft>
                          <a:spcPts val="0"/>
                        </a:spcAft>
                      </a:pPr>
                      <a:r>
                        <a:rPr lang="en-US" sz="1400" dirty="0" err="1">
                          <a:effectLst/>
                        </a:rPr>
                        <a:t>Rasse</a:t>
                      </a:r>
                      <a:r>
                        <a:rPr lang="en-US" sz="1400" dirty="0">
                          <a:effectLst/>
                        </a:rPr>
                        <a:t> et al. (2000)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extLst>
                  <a:ext uri="{0D108BD9-81ED-4DB2-BD59-A6C34878D82A}">
                    <a16:rowId xmlns:a16="http://schemas.microsoft.com/office/drawing/2014/main" val="2176661323"/>
                  </a:ext>
                </a:extLst>
              </a:tr>
              <a:tr h="344522">
                <a:tc>
                  <a:txBody>
                    <a:bodyPr/>
                    <a:lstStyle/>
                    <a:p>
                      <a:pPr marL="0" marR="0" algn="ctr">
                        <a:lnSpc>
                          <a:spcPct val="107000"/>
                        </a:lnSpc>
                        <a:spcBef>
                          <a:spcPts val="0"/>
                        </a:spcBef>
                        <a:spcAft>
                          <a:spcPts val="0"/>
                        </a:spcAft>
                      </a:pPr>
                      <a:r>
                        <a:rPr lang="en-US" sz="2000" dirty="0">
                          <a:effectLst/>
                        </a:rPr>
                        <a:t>MN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97B47"/>
                    </a:solidFill>
                  </a:tcPr>
                </a:tc>
                <a:tc>
                  <a:txBody>
                    <a:bodyPr/>
                    <a:lstStyle/>
                    <a:p>
                      <a:pPr marL="0" marR="0" algn="ctr">
                        <a:lnSpc>
                          <a:spcPct val="107000"/>
                        </a:lnSpc>
                        <a:spcBef>
                          <a:spcPts val="0"/>
                        </a:spcBef>
                        <a:spcAft>
                          <a:spcPts val="0"/>
                        </a:spcAft>
                      </a:pPr>
                      <a:r>
                        <a:rPr lang="en-US" sz="2000">
                          <a:effectLst/>
                        </a:rPr>
                        <a:t>Rye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tc>
                  <a:txBody>
                    <a:bodyPr/>
                    <a:lstStyle/>
                    <a:p>
                      <a:pPr marL="0" marR="0" algn="ctr">
                        <a:lnSpc>
                          <a:spcPct val="107000"/>
                        </a:lnSpc>
                        <a:spcBef>
                          <a:spcPts val="0"/>
                        </a:spcBef>
                        <a:spcAft>
                          <a:spcPts val="0"/>
                        </a:spcAft>
                      </a:pPr>
                      <a:r>
                        <a:rPr lang="en-US" sz="2000" dirty="0">
                          <a:effectLst/>
                        </a:rPr>
                        <a:t>13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tc>
                  <a:txBody>
                    <a:bodyPr/>
                    <a:lstStyle/>
                    <a:p>
                      <a:pPr marL="0" marR="0" algn="r">
                        <a:lnSpc>
                          <a:spcPct val="107000"/>
                        </a:lnSpc>
                        <a:spcBef>
                          <a:spcPts val="0"/>
                        </a:spcBef>
                        <a:spcAft>
                          <a:spcPts val="0"/>
                        </a:spcAft>
                      </a:pPr>
                      <a:r>
                        <a:rPr lang="en-US" sz="1400" dirty="0" err="1">
                          <a:effectLst/>
                        </a:rPr>
                        <a:t>Strock</a:t>
                      </a:r>
                      <a:r>
                        <a:rPr lang="en-US" sz="1400" dirty="0">
                          <a:effectLst/>
                        </a:rPr>
                        <a:t> et al. (2004)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6A6A6"/>
                    </a:solidFill>
                  </a:tcPr>
                </a:tc>
                <a:extLst>
                  <a:ext uri="{0D108BD9-81ED-4DB2-BD59-A6C34878D82A}">
                    <a16:rowId xmlns:a16="http://schemas.microsoft.com/office/drawing/2014/main" val="4069593234"/>
                  </a:ext>
                </a:extLst>
              </a:tr>
            </a:tbl>
          </a:graphicData>
        </a:graphic>
      </p:graphicFrame>
    </p:spTree>
    <p:extLst>
      <p:ext uri="{BB962C8B-B14F-4D97-AF65-F5344CB8AC3E}">
        <p14:creationId xmlns:p14="http://schemas.microsoft.com/office/powerpoint/2010/main" val="2653541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457200"/>
            <a:ext cx="7772400" cy="521807"/>
          </a:xfrm>
        </p:spPr>
        <p:txBody>
          <a:bodyPr>
            <a:noAutofit/>
          </a:bodyPr>
          <a:lstStyle/>
          <a:p>
            <a:endParaRPr lang="en-US" sz="4800" dirty="0"/>
          </a:p>
        </p:txBody>
      </p:sp>
      <p:pic>
        <p:nvPicPr>
          <p:cNvPr id="6" name="Picture 5" descr="SHI Shield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0" y="6101630"/>
            <a:ext cx="589982" cy="669561"/>
          </a:xfrm>
          <a:prstGeom prst="rect">
            <a:avLst/>
          </a:prstGeom>
        </p:spPr>
      </p:pic>
      <p:pic>
        <p:nvPicPr>
          <p:cNvPr id="5" name="Picture 2" descr="C:\Users\Wayne.Honeycutt\AppData\Local\Microsoft\Windows\Temporary Internet Files\Content.IE5\WCRD8GHX\8053614949_d7a02c92c5_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66800" y="3124200"/>
            <a:ext cx="7634381" cy="255454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rPr>
              <a:t>SOIL HEALTH:</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rPr>
              <a:t>The capacity of a soil to function as a vital, living ecosystem that sustains plants, animals, and humans.</a:t>
            </a:r>
          </a:p>
        </p:txBody>
      </p:sp>
    </p:spTree>
    <p:extLst>
      <p:ext uri="{BB962C8B-B14F-4D97-AF65-F5344CB8AC3E}">
        <p14:creationId xmlns:p14="http://schemas.microsoft.com/office/powerpoint/2010/main" val="2465080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https://www.webcaster4.com/userfiles/f7979d1e-873b-4950-b2c9-f2308876e832/images/FarmFoundation_Listen.jpg"/>
          <p:cNvPicPr>
            <a:picLocks noChangeAspect="1" noChangeArrowheads="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629008" y="3171971"/>
            <a:ext cx="1105690" cy="4643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1134997" y="734245"/>
            <a:ext cx="2837688" cy="2270760"/>
          </a:xfrm>
          <a:prstGeom prst="rect">
            <a:avLst/>
          </a:prstGeom>
        </p:spPr>
      </p:pic>
      <p:pic>
        <p:nvPicPr>
          <p:cNvPr id="11" name="Pictur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20224" y="3127019"/>
            <a:ext cx="1166014" cy="489726"/>
          </a:xfrm>
          <a:prstGeom prst="rect">
            <a:avLst/>
          </a:prstGeom>
        </p:spPr>
      </p:pic>
      <p:grpSp>
        <p:nvGrpSpPr>
          <p:cNvPr id="32" name="Group 31"/>
          <p:cNvGrpSpPr/>
          <p:nvPr/>
        </p:nvGrpSpPr>
        <p:grpSpPr>
          <a:xfrm>
            <a:off x="6764144" y="4151839"/>
            <a:ext cx="1729655" cy="1476926"/>
            <a:chOff x="6764144" y="4151839"/>
            <a:chExt cx="1729655" cy="1476926"/>
          </a:xfrm>
        </p:grpSpPr>
        <p:sp>
          <p:nvSpPr>
            <p:cNvPr id="21" name="TextBox 20"/>
            <p:cNvSpPr txBox="1"/>
            <p:nvPr/>
          </p:nvSpPr>
          <p:spPr>
            <a:xfrm>
              <a:off x="7307349" y="4537309"/>
              <a:ext cx="1186450" cy="32541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Narrow" panose="020B0606020202030204" pitchFamily="34" charset="0"/>
                </a:rPr>
                <a:t>EDUCATION</a:t>
              </a:r>
            </a:p>
          </p:txBody>
        </p:sp>
        <p:grpSp>
          <p:nvGrpSpPr>
            <p:cNvPr id="24" name="Group 23"/>
            <p:cNvGrpSpPr/>
            <p:nvPr/>
          </p:nvGrpSpPr>
          <p:grpSpPr>
            <a:xfrm>
              <a:off x="6764144" y="4151839"/>
              <a:ext cx="589399" cy="604248"/>
              <a:chOff x="6826940" y="4486275"/>
              <a:chExt cx="643523" cy="628650"/>
            </a:xfrm>
          </p:grpSpPr>
          <p:sp>
            <p:nvSpPr>
              <p:cNvPr id="16" name="Oval 15"/>
              <p:cNvSpPr/>
              <p:nvPr/>
            </p:nvSpPr>
            <p:spPr>
              <a:xfrm>
                <a:off x="6826940" y="4486275"/>
                <a:ext cx="643523" cy="628650"/>
              </a:xfrm>
              <a:prstGeom prst="ellipse">
                <a:avLst/>
              </a:prstGeom>
              <a:noFill/>
              <a:ln w="63500">
                <a:solidFill>
                  <a:srgbClr val="AC7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23" name="Picture 22"/>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928676" y="4637308"/>
                <a:ext cx="426593" cy="365651"/>
              </a:xfrm>
              <a:prstGeom prst="rect">
                <a:avLst/>
              </a:prstGeom>
            </p:spPr>
          </p:pic>
        </p:grpSp>
        <p:sp>
          <p:nvSpPr>
            <p:cNvPr id="30" name="Rectangle 29"/>
            <p:cNvSpPr/>
            <p:nvPr/>
          </p:nvSpPr>
          <p:spPr>
            <a:xfrm>
              <a:off x="6764144" y="4890102"/>
              <a:ext cx="1729655" cy="738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black"/>
                  </a:solidFill>
                  <a:effectLst/>
                  <a:uLnTx/>
                  <a:uFillTx/>
                  <a:latin typeface="Arial Narrow" panose="020B0606020202030204" pitchFamily="34" charset="0"/>
                </a:rPr>
                <a:t>Reawaken the public to the importance of soil health.</a:t>
              </a:r>
            </a:p>
          </p:txBody>
        </p:sp>
      </p:grpSp>
      <p:grpSp>
        <p:nvGrpSpPr>
          <p:cNvPr id="41" name="Group 40"/>
          <p:cNvGrpSpPr/>
          <p:nvPr/>
        </p:nvGrpSpPr>
        <p:grpSpPr>
          <a:xfrm>
            <a:off x="584716" y="4125708"/>
            <a:ext cx="1604936" cy="1744219"/>
            <a:chOff x="584716" y="4125708"/>
            <a:chExt cx="1604936" cy="1744219"/>
          </a:xfrm>
        </p:grpSpPr>
        <p:pic>
          <p:nvPicPr>
            <p:cNvPr id="3" name="Picture 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85952" y="4173333"/>
              <a:ext cx="356218" cy="533400"/>
            </a:xfrm>
            <a:prstGeom prst="rect">
              <a:avLst/>
            </a:prstGeom>
            <a:noFill/>
            <a:ln>
              <a:noFill/>
            </a:ln>
          </p:spPr>
        </p:pic>
        <p:sp>
          <p:nvSpPr>
            <p:cNvPr id="4" name="Oval 3"/>
            <p:cNvSpPr/>
            <p:nvPr/>
          </p:nvSpPr>
          <p:spPr>
            <a:xfrm>
              <a:off x="584716" y="4125708"/>
              <a:ext cx="558688" cy="628650"/>
            </a:xfrm>
            <a:prstGeom prst="ellipse">
              <a:avLst/>
            </a:prstGeom>
            <a:noFill/>
            <a:ln w="63500">
              <a:solidFill>
                <a:srgbClr val="AC7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9" name="TextBox 8"/>
            <p:cNvSpPr txBox="1"/>
            <p:nvPr/>
          </p:nvSpPr>
          <p:spPr>
            <a:xfrm>
              <a:off x="1065023" y="4536399"/>
              <a:ext cx="112462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Narrow" panose="020B0606020202030204" pitchFamily="34" charset="0"/>
                </a:rPr>
                <a:t>RESEARCH</a:t>
              </a:r>
            </a:p>
          </p:txBody>
        </p:sp>
        <p:sp>
          <p:nvSpPr>
            <p:cNvPr id="25" name="Rectangle 24"/>
            <p:cNvSpPr/>
            <p:nvPr/>
          </p:nvSpPr>
          <p:spPr>
            <a:xfrm>
              <a:off x="584716" y="4915820"/>
              <a:ext cx="1588289"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black"/>
                  </a:solidFill>
                  <a:effectLst/>
                  <a:uLnTx/>
                  <a:uFillTx/>
                  <a:latin typeface="Arial Narrow" panose="020B0606020202030204" pitchFamily="34" charset="0"/>
                </a:rPr>
                <a:t>Convene the research community to advance soil health.</a:t>
              </a:r>
            </a:p>
          </p:txBody>
        </p:sp>
        <p:cxnSp>
          <p:nvCxnSpPr>
            <p:cNvPr id="27" name="Straight Connector 26"/>
            <p:cNvCxnSpPr/>
            <p:nvPr/>
          </p:nvCxnSpPr>
          <p:spPr>
            <a:xfrm>
              <a:off x="1134997" y="4876765"/>
              <a:ext cx="1038008" cy="17839"/>
            </a:xfrm>
            <a:prstGeom prst="line">
              <a:avLst/>
            </a:prstGeom>
            <a:ln w="254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2608292" y="4121013"/>
            <a:ext cx="2027276" cy="1953741"/>
            <a:chOff x="2608292" y="4121013"/>
            <a:chExt cx="2027276" cy="1953741"/>
          </a:xfrm>
        </p:grpSpPr>
        <p:grpSp>
          <p:nvGrpSpPr>
            <p:cNvPr id="18" name="Group 17"/>
            <p:cNvGrpSpPr/>
            <p:nvPr/>
          </p:nvGrpSpPr>
          <p:grpSpPr>
            <a:xfrm>
              <a:off x="2608292" y="4121013"/>
              <a:ext cx="585280" cy="638351"/>
              <a:chOff x="2553841" y="4476621"/>
              <a:chExt cx="643523" cy="628650"/>
            </a:xfrm>
          </p:grpSpPr>
          <p:sp>
            <p:nvSpPr>
              <p:cNvPr id="14" name="Oval 13"/>
              <p:cNvSpPr/>
              <p:nvPr/>
            </p:nvSpPr>
            <p:spPr>
              <a:xfrm>
                <a:off x="2553841" y="4476621"/>
                <a:ext cx="643523" cy="628650"/>
              </a:xfrm>
              <a:prstGeom prst="ellipse">
                <a:avLst/>
              </a:prstGeom>
              <a:noFill/>
              <a:ln w="63500">
                <a:solidFill>
                  <a:srgbClr val="AC7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8" name="Picture 7"/>
              <p:cNvPicPr>
                <a:picLocks noChangeAspect="1"/>
              </p:cNvPicPr>
              <p:nvPr/>
            </p:nvPicPr>
            <p:blipFill rotWithShape="1">
              <a:blip r:embed="rId8" cstate="print">
                <a:clrChange>
                  <a:clrFrom>
                    <a:srgbClr val="FFFFFF"/>
                  </a:clrFrom>
                  <a:clrTo>
                    <a:srgbClr val="FFFFFF">
                      <a:alpha val="0"/>
                    </a:srgbClr>
                  </a:clrTo>
                </a:clrChange>
                <a:biLevel thresh="75000"/>
                <a:extLst>
                  <a:ext uri="{28A0092B-C50C-407E-A947-70E740481C1C}">
                    <a14:useLocalDpi xmlns:a14="http://schemas.microsoft.com/office/drawing/2010/main"/>
                  </a:ext>
                </a:extLst>
              </a:blip>
              <a:srcRect/>
              <a:stretch/>
            </p:blipFill>
            <p:spPr>
              <a:xfrm rot="18941275">
                <a:off x="2617937" y="4645527"/>
                <a:ext cx="515330" cy="257665"/>
              </a:xfrm>
              <a:prstGeom prst="rect">
                <a:avLst/>
              </a:prstGeom>
            </p:spPr>
          </p:pic>
        </p:grpSp>
        <p:sp>
          <p:nvSpPr>
            <p:cNvPr id="19" name="TextBox 18"/>
            <p:cNvSpPr txBox="1"/>
            <p:nvPr/>
          </p:nvSpPr>
          <p:spPr>
            <a:xfrm>
              <a:off x="3117938" y="4540868"/>
              <a:ext cx="1517630" cy="34377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Narrow" panose="020B0606020202030204" pitchFamily="34" charset="0"/>
                </a:rPr>
                <a:t>MEASUREMENT</a:t>
              </a:r>
            </a:p>
          </p:txBody>
        </p:sp>
        <p:sp>
          <p:nvSpPr>
            <p:cNvPr id="28" name="Rectangle 27"/>
            <p:cNvSpPr/>
            <p:nvPr/>
          </p:nvSpPr>
          <p:spPr>
            <a:xfrm>
              <a:off x="2608292" y="4905203"/>
              <a:ext cx="1979583" cy="116955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black"/>
                  </a:solidFill>
                  <a:effectLst/>
                  <a:uLnTx/>
                  <a:uFillTx/>
                  <a:latin typeface="Arial Narrow" panose="020B0606020202030204" pitchFamily="34" charset="0"/>
                </a:rPr>
                <a:t>Incorporate soil health measures into standardized soil testing that is readily available, affordable, and commercially viable.</a:t>
              </a:r>
            </a:p>
          </p:txBody>
        </p:sp>
        <p:cxnSp>
          <p:nvCxnSpPr>
            <p:cNvPr id="33" name="Straight Connector 32"/>
            <p:cNvCxnSpPr/>
            <p:nvPr/>
          </p:nvCxnSpPr>
          <p:spPr>
            <a:xfrm>
              <a:off x="3193572" y="4889794"/>
              <a:ext cx="1415344" cy="7057"/>
            </a:xfrm>
            <a:prstGeom prst="line">
              <a:avLst/>
            </a:prstGeom>
            <a:ln w="254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4865149" y="4122212"/>
            <a:ext cx="1800048" cy="1744359"/>
            <a:chOff x="4865149" y="4122212"/>
            <a:chExt cx="1800048" cy="1744359"/>
          </a:xfrm>
        </p:grpSpPr>
        <p:grpSp>
          <p:nvGrpSpPr>
            <p:cNvPr id="12" name="Group 11"/>
            <p:cNvGrpSpPr/>
            <p:nvPr/>
          </p:nvGrpSpPr>
          <p:grpSpPr>
            <a:xfrm>
              <a:off x="4865149" y="4122212"/>
              <a:ext cx="593069" cy="654434"/>
              <a:chOff x="4865149" y="4122212"/>
              <a:chExt cx="593069" cy="654434"/>
            </a:xfrm>
          </p:grpSpPr>
          <p:sp>
            <p:nvSpPr>
              <p:cNvPr id="15" name="Oval 14"/>
              <p:cNvSpPr/>
              <p:nvPr/>
            </p:nvSpPr>
            <p:spPr>
              <a:xfrm>
                <a:off x="4865149" y="4164102"/>
                <a:ext cx="593069" cy="612544"/>
              </a:xfrm>
              <a:prstGeom prst="ellipse">
                <a:avLst/>
              </a:prstGeom>
              <a:noFill/>
              <a:ln w="63500">
                <a:solidFill>
                  <a:srgbClr val="AC7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7" name="TextBox 6"/>
              <p:cNvSpPr txBox="1"/>
              <p:nvPr/>
            </p:nvSpPr>
            <p:spPr>
              <a:xfrm>
                <a:off x="4951005" y="4122212"/>
                <a:ext cx="421093"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cs typeface="Arial" panose="020B0604020202020204" pitchFamily="34" charset="0"/>
                  </a:rPr>
                  <a:t>$</a:t>
                </a:r>
              </a:p>
            </p:txBody>
          </p:sp>
        </p:grpSp>
        <p:sp>
          <p:nvSpPr>
            <p:cNvPr id="20" name="TextBox 19"/>
            <p:cNvSpPr txBox="1"/>
            <p:nvPr/>
          </p:nvSpPr>
          <p:spPr>
            <a:xfrm>
              <a:off x="5423366" y="4554864"/>
              <a:ext cx="1241831" cy="32988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Narrow" panose="020B0606020202030204" pitchFamily="34" charset="0"/>
                </a:rPr>
                <a:t>ECONOMICS</a:t>
              </a:r>
            </a:p>
          </p:txBody>
        </p:sp>
        <p:sp>
          <p:nvSpPr>
            <p:cNvPr id="29" name="Rectangle 28"/>
            <p:cNvSpPr/>
            <p:nvPr/>
          </p:nvSpPr>
          <p:spPr>
            <a:xfrm>
              <a:off x="4951005" y="4912463"/>
              <a:ext cx="1625327" cy="95410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black"/>
                  </a:solidFill>
                  <a:effectLst/>
                  <a:uLnTx/>
                  <a:uFillTx/>
                  <a:latin typeface="Arial Narrow" panose="020B0606020202030204" pitchFamily="34" charset="0"/>
                </a:rPr>
                <a:t>Quantify the effects of soil health on economic risks and returns.</a:t>
              </a:r>
            </a:p>
          </p:txBody>
        </p:sp>
        <p:cxnSp>
          <p:nvCxnSpPr>
            <p:cNvPr id="35" name="Straight Connector 34"/>
            <p:cNvCxnSpPr/>
            <p:nvPr/>
          </p:nvCxnSpPr>
          <p:spPr>
            <a:xfrm>
              <a:off x="5458218" y="4895866"/>
              <a:ext cx="1118115" cy="0"/>
            </a:xfrm>
            <a:prstGeom prst="line">
              <a:avLst/>
            </a:prstGeom>
            <a:ln w="254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39" name="Straight Connector 38"/>
          <p:cNvCxnSpPr/>
          <p:nvPr/>
        </p:nvCxnSpPr>
        <p:spPr>
          <a:xfrm>
            <a:off x="7375684" y="4884739"/>
            <a:ext cx="1118115" cy="0"/>
          </a:xfrm>
          <a:prstGeom prst="line">
            <a:avLst/>
          </a:prstGeom>
          <a:ln w="254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1" name="Content Placeholder 30"/>
          <p:cNvSpPr>
            <a:spLocks noGrp="1"/>
          </p:cNvSpPr>
          <p:nvPr>
            <p:ph idx="1"/>
          </p:nvPr>
        </p:nvSpPr>
        <p:spPr>
          <a:xfrm>
            <a:off x="4694457" y="613129"/>
            <a:ext cx="3941479" cy="3184171"/>
          </a:xfrm>
        </p:spPr>
        <p:txBody>
          <a:bodyPr>
            <a:normAutofit/>
          </a:bodyPr>
          <a:lstStyle/>
          <a:p>
            <a:pPr marL="0" indent="0">
              <a:buNone/>
            </a:pPr>
            <a:r>
              <a:rPr lang="en-US" sz="2400" dirty="0">
                <a:solidFill>
                  <a:schemeClr val="tx1"/>
                </a:solidFill>
                <a:latin typeface="Arial" panose="020B0604020202020204" pitchFamily="34" charset="0"/>
                <a:cs typeface="Arial" panose="020B0604020202020204" pitchFamily="34" charset="0"/>
              </a:rPr>
              <a:t>Initiated in 2013, </a:t>
            </a:r>
            <a:r>
              <a:rPr lang="en-US" sz="2400" b="1" dirty="0">
                <a:solidFill>
                  <a:schemeClr val="tx1"/>
                </a:solidFill>
                <a:latin typeface="Arial" panose="020B0604020202020204" pitchFamily="34" charset="0"/>
                <a:cs typeface="Arial" panose="020B0604020202020204" pitchFamily="34" charset="0"/>
              </a:rPr>
              <a:t>Farm Foundation, NFP</a:t>
            </a:r>
            <a:r>
              <a:rPr lang="en-US" sz="2400" dirty="0">
                <a:solidFill>
                  <a:schemeClr val="tx1"/>
                </a:solidFill>
                <a:latin typeface="Arial" panose="020B0604020202020204" pitchFamily="34" charset="0"/>
                <a:cs typeface="Arial" panose="020B0604020202020204" pitchFamily="34" charset="0"/>
              </a:rPr>
              <a:t> and the </a:t>
            </a:r>
            <a:r>
              <a:rPr lang="en-US" sz="2400" b="1" dirty="0">
                <a:solidFill>
                  <a:schemeClr val="tx1"/>
                </a:solidFill>
                <a:latin typeface="Arial" panose="020B0604020202020204" pitchFamily="34" charset="0"/>
                <a:cs typeface="Arial" panose="020B0604020202020204" pitchFamily="34" charset="0"/>
              </a:rPr>
              <a:t>Noble Foundation </a:t>
            </a:r>
            <a:r>
              <a:rPr lang="en-US" sz="2400" dirty="0">
                <a:solidFill>
                  <a:schemeClr val="tx1"/>
                </a:solidFill>
                <a:latin typeface="Arial" panose="020B0604020202020204" pitchFamily="34" charset="0"/>
                <a:cs typeface="Arial" panose="020B0604020202020204" pitchFamily="34" charset="0"/>
              </a:rPr>
              <a:t>initiated the Soil Renaissance to advance soil health and make soil health the cornerstone of land use management decisions.</a:t>
            </a:r>
          </a:p>
          <a:p>
            <a:pPr marL="0" indent="0">
              <a:buNone/>
            </a:pPr>
            <a:endParaRPr lang="en-US" sz="2400" dirty="0">
              <a:solidFill>
                <a:schemeClr val="tx1"/>
              </a:solidFill>
            </a:endParaRPr>
          </a:p>
        </p:txBody>
      </p:sp>
      <p:sp>
        <p:nvSpPr>
          <p:cNvPr id="2" name="Slide Number Placeholder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B58B117-A55C-B442-8365-37DD3E0DA54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3275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8863" y="914400"/>
            <a:ext cx="7772400" cy="521807"/>
          </a:xfrm>
        </p:spPr>
        <p:txBody>
          <a:bodyPr>
            <a:noAutofit/>
          </a:bodyPr>
          <a:lstStyle/>
          <a:p>
            <a:r>
              <a:rPr lang="en-US" sz="6000" dirty="0">
                <a:solidFill>
                  <a:srgbClr val="AC7E48"/>
                </a:solidFill>
              </a:rPr>
              <a:t>Mission</a:t>
            </a:r>
          </a:p>
        </p:txBody>
      </p:sp>
      <p:sp>
        <p:nvSpPr>
          <p:cNvPr id="7" name="Content Placeholder 3"/>
          <p:cNvSpPr>
            <a:spLocks noGrp="1"/>
          </p:cNvSpPr>
          <p:nvPr>
            <p:ph type="subTitle" idx="1"/>
          </p:nvPr>
        </p:nvSpPr>
        <p:spPr>
          <a:xfrm>
            <a:off x="1274166" y="2438400"/>
            <a:ext cx="6550384" cy="795189"/>
          </a:xfrm>
        </p:spPr>
        <p:txBody>
          <a:bodyPr>
            <a:noAutofit/>
          </a:bodyPr>
          <a:lstStyle/>
          <a:p>
            <a:pPr marL="0" indent="0">
              <a:buNone/>
            </a:pPr>
            <a:r>
              <a:rPr lang="en-US" sz="3600" dirty="0"/>
              <a:t>Safeguard and enhance the vitality and productivity of the soil through science-based research and advancement</a:t>
            </a:r>
          </a:p>
        </p:txBody>
      </p:sp>
      <p:pic>
        <p:nvPicPr>
          <p:cNvPr id="5" name="Picture 4" descr="SHI logo_horizontal_wht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0157" y="5562600"/>
            <a:ext cx="3574485" cy="856150"/>
          </a:xfrm>
          <a:prstGeom prst="rect">
            <a:avLst/>
          </a:prstGeom>
        </p:spPr>
      </p:pic>
    </p:spTree>
    <p:extLst>
      <p:ext uri="{BB962C8B-B14F-4D97-AF65-F5344CB8AC3E}">
        <p14:creationId xmlns:p14="http://schemas.microsoft.com/office/powerpoint/2010/main" val="3784474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Guiding Principles</a:t>
            </a:r>
          </a:p>
        </p:txBody>
      </p:sp>
      <p:sp>
        <p:nvSpPr>
          <p:cNvPr id="4" name="Content Placeholder 3"/>
          <p:cNvSpPr>
            <a:spLocks noGrp="1"/>
          </p:cNvSpPr>
          <p:nvPr>
            <p:ph idx="1"/>
          </p:nvPr>
        </p:nvSpPr>
        <p:spPr/>
        <p:txBody>
          <a:bodyPr>
            <a:normAutofit fontScale="92500" lnSpcReduction="10000"/>
          </a:bodyPr>
          <a:lstStyle/>
          <a:p>
            <a:r>
              <a:rPr lang="en-US" dirty="0">
                <a:solidFill>
                  <a:schemeClr val="tx1"/>
                </a:solidFill>
              </a:rPr>
              <a:t>Integrated Science Approach</a:t>
            </a:r>
          </a:p>
          <a:p>
            <a:r>
              <a:rPr lang="en-US" dirty="0">
                <a:solidFill>
                  <a:schemeClr val="tx1"/>
                </a:solidFill>
              </a:rPr>
              <a:t>Science-based</a:t>
            </a:r>
          </a:p>
          <a:p>
            <a:r>
              <a:rPr lang="en-US" dirty="0">
                <a:solidFill>
                  <a:schemeClr val="tx1"/>
                </a:solidFill>
              </a:rPr>
              <a:t>Partnership Driven</a:t>
            </a:r>
          </a:p>
          <a:p>
            <a:r>
              <a:rPr lang="en-US" dirty="0">
                <a:solidFill>
                  <a:schemeClr val="tx1"/>
                </a:solidFill>
              </a:rPr>
              <a:t>Inclusive and representative</a:t>
            </a:r>
          </a:p>
          <a:p>
            <a:r>
              <a:rPr lang="en-US" dirty="0">
                <a:solidFill>
                  <a:schemeClr val="tx1"/>
                </a:solidFill>
              </a:rPr>
              <a:t>Transparent and open sourced</a:t>
            </a:r>
          </a:p>
          <a:p>
            <a:r>
              <a:rPr lang="en-US" dirty="0">
                <a:solidFill>
                  <a:schemeClr val="tx1"/>
                </a:solidFill>
              </a:rPr>
              <a:t>Communications at all levels</a:t>
            </a:r>
          </a:p>
          <a:p>
            <a:r>
              <a:rPr lang="en-US" dirty="0">
                <a:solidFill>
                  <a:schemeClr val="tx1"/>
                </a:solidFill>
              </a:rPr>
              <a:t>Purposeful outcomes with measurable impacts</a:t>
            </a:r>
          </a:p>
          <a:p>
            <a:r>
              <a:rPr lang="en-US" dirty="0">
                <a:solidFill>
                  <a:schemeClr val="tx1"/>
                </a:solidFill>
              </a:rPr>
              <a:t>Continuing evaluation and improvement</a:t>
            </a:r>
          </a:p>
          <a:p>
            <a:endParaRPr lang="en-US" dirty="0">
              <a:solidFill>
                <a:schemeClr val="tx1"/>
              </a:solidFill>
            </a:endParaRPr>
          </a:p>
          <a:p>
            <a:pPr lvl="1"/>
            <a:endParaRPr lang="en-US" dirty="0">
              <a:solidFill>
                <a:schemeClr val="tx1"/>
              </a:solidFill>
            </a:endParaRPr>
          </a:p>
          <a:p>
            <a:pPr marL="0" indent="0">
              <a:buNone/>
            </a:pPr>
            <a:r>
              <a:rPr lang="en-US" sz="1500" i="1" dirty="0">
                <a:solidFill>
                  <a:schemeClr val="tx1"/>
                </a:solidFill>
              </a:rPr>
              <a:t>Note: These guiding principles were developed by the Soil Renaissance strategic development committee and adopted by all working groups.</a:t>
            </a:r>
          </a:p>
          <a:p>
            <a:endParaRPr lang="en-US" dirty="0">
              <a:solidFill>
                <a:schemeClr val="tx1"/>
              </a:solidFill>
            </a:endParaRPr>
          </a:p>
          <a:p>
            <a:pPr lvl="1"/>
            <a:endParaRPr lang="en-US" dirty="0">
              <a:solidFill>
                <a:schemeClr val="tx1"/>
              </a:solidFill>
            </a:endParaRPr>
          </a:p>
          <a:p>
            <a:pPr lvl="1"/>
            <a:endParaRPr lang="en-US" dirty="0">
              <a:solidFill>
                <a:schemeClr val="tx1"/>
              </a:solidFill>
            </a:endParaRPr>
          </a:p>
          <a:p>
            <a:endParaRPr lang="en-US" dirty="0">
              <a:solidFill>
                <a:schemeClr val="tx1"/>
              </a:solidFill>
            </a:endParaRPr>
          </a:p>
        </p:txBody>
      </p:sp>
      <p:sp>
        <p:nvSpPr>
          <p:cNvPr id="2" name="Slide Number Placeholder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B58B117-A55C-B442-8365-37DD3E0DA54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20048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Governing Board</a:t>
            </a:r>
          </a:p>
        </p:txBody>
      </p:sp>
      <p:graphicFrame>
        <p:nvGraphicFramePr>
          <p:cNvPr id="4" name="Content Placeholder 3"/>
          <p:cNvGraphicFramePr>
            <a:graphicFrameLocks noGrp="1"/>
          </p:cNvGraphicFramePr>
          <p:nvPr>
            <p:ph idx="1"/>
            <p:extLst/>
          </p:nvPr>
        </p:nvGraphicFramePr>
        <p:xfrm>
          <a:off x="503593" y="1302897"/>
          <a:ext cx="8155977" cy="4576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747062" y="4956039"/>
            <a:ext cx="4089581" cy="830997"/>
          </a:xfrm>
          <a:prstGeom prst="rect">
            <a:avLst/>
          </a:prstGeom>
          <a:noFill/>
        </p:spPr>
        <p:txBody>
          <a:bodyPr wrap="non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Arial"/>
                <a:ea typeface="Tahoma" panose="020B0604030504040204" pitchFamily="34" charset="0"/>
                <a:cs typeface="Arial"/>
              </a:rPr>
              <a:t>19-21 voting members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Arial"/>
                <a:ea typeface="Tahoma" panose="020B0604030504040204" pitchFamily="34" charset="0"/>
                <a:cs typeface="Arial"/>
              </a:rPr>
              <a:t>1 non-voting, ex officio (President/CEO)</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Arial"/>
                <a:ea typeface="Tahoma" panose="020B0604030504040204" pitchFamily="34" charset="0"/>
                <a:cs typeface="Arial"/>
              </a:rPr>
              <a:t>No compensation</a:t>
            </a:r>
          </a:p>
        </p:txBody>
      </p:sp>
      <p:sp>
        <p:nvSpPr>
          <p:cNvPr id="3" name="Slide Number Placeholder 2"/>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B58B117-A55C-B442-8365-37DD3E0DA54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16907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Operational Structure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72133078"/>
              </p:ext>
            </p:extLst>
          </p:nvPr>
        </p:nvGraphicFramePr>
        <p:xfrm>
          <a:off x="448852" y="1461642"/>
          <a:ext cx="8314148" cy="3071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p:cNvGrpSpPr/>
          <p:nvPr/>
        </p:nvGrpSpPr>
        <p:grpSpPr>
          <a:xfrm>
            <a:off x="1405526" y="4267200"/>
            <a:ext cx="6400800" cy="1475130"/>
            <a:chOff x="1981200" y="5005088"/>
            <a:chExt cx="6400800" cy="1876793"/>
          </a:xfrm>
          <a:solidFill>
            <a:srgbClr val="A97B47"/>
          </a:solidFill>
        </p:grpSpPr>
        <p:sp>
          <p:nvSpPr>
            <p:cNvPr id="7" name="Rectangle 6"/>
            <p:cNvSpPr/>
            <p:nvPr/>
          </p:nvSpPr>
          <p:spPr>
            <a:xfrm>
              <a:off x="1981200" y="5867400"/>
              <a:ext cx="6400800" cy="1014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8" name="Down Arrow 7"/>
            <p:cNvSpPr/>
            <p:nvPr/>
          </p:nvSpPr>
          <p:spPr>
            <a:xfrm rot="10800000">
              <a:off x="1981200" y="5029200"/>
              <a:ext cx="914400" cy="978408"/>
            </a:xfrm>
            <a:prstGeom prst="downArrow">
              <a:avLst>
                <a:gd name="adj1" fmla="val 50000"/>
                <a:gd name="adj2" fmla="val 4626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9" name="Down Arrow 8"/>
            <p:cNvSpPr/>
            <p:nvPr/>
          </p:nvSpPr>
          <p:spPr>
            <a:xfrm rot="10800000">
              <a:off x="3079809" y="5009083"/>
              <a:ext cx="914400" cy="978408"/>
            </a:xfrm>
            <a:prstGeom prst="downArrow">
              <a:avLst>
                <a:gd name="adj1" fmla="val 50000"/>
                <a:gd name="adj2" fmla="val 4626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0" name="Down Arrow 9"/>
            <p:cNvSpPr/>
            <p:nvPr/>
          </p:nvSpPr>
          <p:spPr>
            <a:xfrm rot="10800000">
              <a:off x="4253522" y="5005088"/>
              <a:ext cx="914400" cy="978408"/>
            </a:xfrm>
            <a:prstGeom prst="downArrow">
              <a:avLst>
                <a:gd name="adj1" fmla="val 50000"/>
                <a:gd name="adj2" fmla="val 4626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1" name="Down Arrow 10"/>
            <p:cNvSpPr/>
            <p:nvPr/>
          </p:nvSpPr>
          <p:spPr>
            <a:xfrm rot="10800000">
              <a:off x="5387318" y="5029515"/>
              <a:ext cx="914400" cy="978407"/>
            </a:xfrm>
            <a:prstGeom prst="downArrow">
              <a:avLst>
                <a:gd name="adj1" fmla="val 50000"/>
                <a:gd name="adj2" fmla="val 4626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2" name="Down Arrow 11"/>
            <p:cNvSpPr/>
            <p:nvPr/>
          </p:nvSpPr>
          <p:spPr>
            <a:xfrm rot="10800000">
              <a:off x="6411416" y="5029516"/>
              <a:ext cx="914400" cy="978407"/>
            </a:xfrm>
            <a:prstGeom prst="downArrow">
              <a:avLst>
                <a:gd name="adj1" fmla="val 50000"/>
                <a:gd name="adj2" fmla="val 4626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sp>
        <p:nvSpPr>
          <p:cNvPr id="14" name="Rounded Rectangle 13"/>
          <p:cNvSpPr/>
          <p:nvPr/>
        </p:nvSpPr>
        <p:spPr>
          <a:xfrm>
            <a:off x="4038600" y="5240107"/>
            <a:ext cx="1480131" cy="455006"/>
          </a:xfrm>
          <a:prstGeom prst="roundRect">
            <a:avLst/>
          </a:prstGeom>
          <a:solidFill>
            <a:srgbClr val="000000"/>
          </a:solidFill>
          <a:ln>
            <a:solidFill>
              <a:srgbClr val="A97B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Experts</a:t>
            </a:r>
            <a:endParaRPr kumimoji="0" lang="en-US" sz="1800" b="0" i="0" u="none" strike="noStrike" kern="0" cap="none" spc="0" normalizeH="0" baseline="0" noProof="0" dirty="0">
              <a:ln>
                <a:noFill/>
              </a:ln>
              <a:solidFill>
                <a:srgbClr val="FFFFFF"/>
              </a:solidFill>
              <a:effectLst/>
              <a:uLnTx/>
              <a:uFillTx/>
            </a:endParaRPr>
          </a:p>
        </p:txBody>
      </p:sp>
      <p:sp>
        <p:nvSpPr>
          <p:cNvPr id="15" name="Rounded Rectangle 14"/>
          <p:cNvSpPr/>
          <p:nvPr/>
        </p:nvSpPr>
        <p:spPr>
          <a:xfrm>
            <a:off x="6599820" y="1653256"/>
            <a:ext cx="1919994" cy="1105226"/>
          </a:xfrm>
          <a:prstGeom prst="roundRect">
            <a:avLst/>
          </a:prstGeom>
          <a:solidFill>
            <a:srgbClr val="A97B47">
              <a:alpha val="16000"/>
            </a:srgbClr>
          </a:solidFill>
          <a:ln w="28575" cmpd="sng">
            <a:solidFill>
              <a:srgbClr val="A97B47"/>
            </a:solidFill>
          </a:ln>
        </p:spPr>
        <p:style>
          <a:lnRef idx="1">
            <a:schemeClr val="accent3"/>
          </a:lnRef>
          <a:fillRef idx="2">
            <a:schemeClr val="accent3"/>
          </a:fillRef>
          <a:effectRef idx="1">
            <a:schemeClr val="accent3"/>
          </a:effectRef>
          <a:fontRef idx="minor">
            <a:schemeClr val="dk1"/>
          </a:fontRef>
        </p:style>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Location: RTP</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Additional paid staff dependent on funding</a:t>
            </a:r>
          </a:p>
        </p:txBody>
      </p:sp>
      <p:sp>
        <p:nvSpPr>
          <p:cNvPr id="3" name="Slide Number Placeholder 2"/>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5" name="Picture 4"/>
          <p:cNvPicPr>
            <a:picLocks noChangeAspect="1"/>
          </p:cNvPicPr>
          <p:nvPr/>
        </p:nvPicPr>
        <p:blipFill>
          <a:blip r:embed="rId7"/>
          <a:stretch>
            <a:fillRect/>
          </a:stretch>
        </p:blipFill>
        <p:spPr>
          <a:xfrm>
            <a:off x="6859840" y="4267200"/>
            <a:ext cx="914479" cy="768163"/>
          </a:xfrm>
          <a:prstGeom prst="rect">
            <a:avLst/>
          </a:prstGeom>
        </p:spPr>
      </p:pic>
    </p:spTree>
    <p:extLst>
      <p:ext uri="{BB962C8B-B14F-4D97-AF65-F5344CB8AC3E}">
        <p14:creationId xmlns:p14="http://schemas.microsoft.com/office/powerpoint/2010/main" val="398718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Research</a:t>
            </a:r>
          </a:p>
        </p:txBody>
      </p:sp>
      <p:sp>
        <p:nvSpPr>
          <p:cNvPr id="3" name="Content Placeholder 2"/>
          <p:cNvSpPr>
            <a:spLocks noGrp="1"/>
          </p:cNvSpPr>
          <p:nvPr>
            <p:ph idx="1"/>
          </p:nvPr>
        </p:nvSpPr>
        <p:spPr/>
        <p:txBody>
          <a:bodyPr>
            <a:normAutofit lnSpcReduction="10000"/>
          </a:bodyPr>
          <a:lstStyle/>
          <a:p>
            <a:r>
              <a:rPr lang="en-US" dirty="0">
                <a:solidFill>
                  <a:srgbClr val="000000"/>
                </a:solidFill>
              </a:rPr>
              <a:t>Identify gaps in soil health research</a:t>
            </a:r>
          </a:p>
          <a:p>
            <a:pPr lvl="1"/>
            <a:r>
              <a:rPr lang="en-US" dirty="0">
                <a:solidFill>
                  <a:srgbClr val="000000"/>
                </a:solidFill>
              </a:rPr>
              <a:t>Priorities/solicitations determined by CSO</a:t>
            </a:r>
            <a:br>
              <a:rPr lang="en-US" dirty="0">
                <a:solidFill>
                  <a:srgbClr val="000000"/>
                </a:solidFill>
              </a:rPr>
            </a:br>
            <a:r>
              <a:rPr lang="en-US" dirty="0">
                <a:solidFill>
                  <a:srgbClr val="000000"/>
                </a:solidFill>
              </a:rPr>
              <a:t>(in consultation with the CEO) with External Science Advisors. </a:t>
            </a:r>
          </a:p>
          <a:p>
            <a:r>
              <a:rPr lang="en-US" dirty="0">
                <a:solidFill>
                  <a:srgbClr val="000000"/>
                </a:solidFill>
              </a:rPr>
              <a:t>Construct research road maps</a:t>
            </a:r>
          </a:p>
          <a:p>
            <a:pPr lvl="1"/>
            <a:r>
              <a:rPr lang="en-US" dirty="0">
                <a:solidFill>
                  <a:srgbClr val="000000"/>
                </a:solidFill>
              </a:rPr>
              <a:t>Current research is not consolidated nor in useful </a:t>
            </a:r>
            <a:br>
              <a:rPr lang="en-US" dirty="0">
                <a:solidFill>
                  <a:srgbClr val="000000"/>
                </a:solidFill>
              </a:rPr>
            </a:br>
            <a:r>
              <a:rPr lang="en-US" dirty="0">
                <a:solidFill>
                  <a:srgbClr val="000000"/>
                </a:solidFill>
              </a:rPr>
              <a:t>user form.</a:t>
            </a:r>
          </a:p>
          <a:p>
            <a:pPr lvl="1"/>
            <a:r>
              <a:rPr lang="en-US" dirty="0">
                <a:solidFill>
                  <a:srgbClr val="000000"/>
                </a:solidFill>
              </a:rPr>
              <a:t>Soil health roadmap is a jigsaw puzzle of many pieces.</a:t>
            </a:r>
          </a:p>
          <a:p>
            <a:r>
              <a:rPr lang="en-US" dirty="0">
                <a:solidFill>
                  <a:srgbClr val="000000"/>
                </a:solidFill>
              </a:rPr>
              <a:t>Rigorous protocol related to submission of proposals and assessment of outcomes</a:t>
            </a:r>
          </a:p>
          <a:p>
            <a:pPr lvl="1"/>
            <a:r>
              <a:rPr lang="en-US" dirty="0">
                <a:solidFill>
                  <a:srgbClr val="000000"/>
                </a:solidFill>
              </a:rPr>
              <a:t>Research opportunities defined by continued Soil Renaissance convening hosted by the Soil Health Institute.</a:t>
            </a:r>
          </a:p>
          <a:p>
            <a:endParaRPr lang="en-US" dirty="0">
              <a:solidFill>
                <a:srgbClr val="000000"/>
              </a:solidFill>
            </a:endParaRPr>
          </a:p>
          <a:p>
            <a:endParaRPr lang="en-US" dirty="0">
              <a:solidFill>
                <a:srgbClr val="000000"/>
              </a:solidFill>
            </a:endParaRPr>
          </a:p>
        </p:txBody>
      </p:sp>
      <p:grpSp>
        <p:nvGrpSpPr>
          <p:cNvPr id="10" name="Group 9"/>
          <p:cNvGrpSpPr/>
          <p:nvPr/>
        </p:nvGrpSpPr>
        <p:grpSpPr>
          <a:xfrm>
            <a:off x="465699" y="603284"/>
            <a:ext cx="558688" cy="628650"/>
            <a:chOff x="584716" y="4125708"/>
            <a:chExt cx="558688" cy="62865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85952" y="4173333"/>
              <a:ext cx="356218" cy="533400"/>
            </a:xfrm>
            <a:prstGeom prst="rect">
              <a:avLst/>
            </a:prstGeom>
            <a:noFill/>
            <a:ln>
              <a:noFill/>
            </a:ln>
          </p:spPr>
        </p:pic>
        <p:sp>
          <p:nvSpPr>
            <p:cNvPr id="9" name="Oval 8"/>
            <p:cNvSpPr/>
            <p:nvPr/>
          </p:nvSpPr>
          <p:spPr>
            <a:xfrm>
              <a:off x="584716" y="4125708"/>
              <a:ext cx="558688" cy="628650"/>
            </a:xfrm>
            <a:prstGeom prst="ellipse">
              <a:avLst/>
            </a:prstGeom>
            <a:noFill/>
            <a:ln w="63500">
              <a:solidFill>
                <a:srgbClr val="AC7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spTree>
    <p:extLst>
      <p:ext uri="{BB962C8B-B14F-4D97-AF65-F5344CB8AC3E}">
        <p14:creationId xmlns:p14="http://schemas.microsoft.com/office/powerpoint/2010/main" val="498440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4416726" y="3927606"/>
            <a:ext cx="1066801" cy="990601"/>
          </a:xfrm>
          <a:prstGeom prst="ellipse">
            <a:avLst/>
          </a:prstGeom>
          <a:solidFill>
            <a:srgbClr val="A97B47">
              <a:alpha val="2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nvGrpSpPr>
          <p:cNvPr id="7181" name="Group 7180"/>
          <p:cNvGrpSpPr/>
          <p:nvPr/>
        </p:nvGrpSpPr>
        <p:grpSpPr>
          <a:xfrm>
            <a:off x="1849763" y="4363437"/>
            <a:ext cx="2478230" cy="1029180"/>
            <a:chOff x="1549067" y="4729526"/>
            <a:chExt cx="2478230" cy="1029180"/>
          </a:xfrm>
        </p:grpSpPr>
        <p:sp>
          <p:nvSpPr>
            <p:cNvPr id="2" name="Rounded Rectangle 1"/>
            <p:cNvSpPr/>
            <p:nvPr/>
          </p:nvSpPr>
          <p:spPr>
            <a:xfrm>
              <a:off x="1549067" y="4729526"/>
              <a:ext cx="1371600" cy="838201"/>
            </a:xfrm>
            <a:prstGeom prst="roundRect">
              <a:avLst/>
            </a:prstGeom>
            <a:solidFill>
              <a:schemeClr val="bg2">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EEECE1">
                    <a:lumMod val="10000"/>
                  </a:srgbClr>
                </a:solidFill>
                <a:effectLst/>
                <a:uLnTx/>
                <a:uFillTx/>
                <a:latin typeface="Arial Narrow" panose="020B0606020202030204" pitchFamily="34" charset="0"/>
              </a:endParaRPr>
            </a:p>
          </p:txBody>
        </p:sp>
        <p:sp>
          <p:nvSpPr>
            <p:cNvPr id="15" name="Rounded Rectangle 14"/>
            <p:cNvSpPr/>
            <p:nvPr/>
          </p:nvSpPr>
          <p:spPr>
            <a:xfrm>
              <a:off x="1598228" y="4793435"/>
              <a:ext cx="1371600" cy="838201"/>
            </a:xfrm>
            <a:prstGeom prst="roundRect">
              <a:avLst/>
            </a:prstGeom>
            <a:solidFill>
              <a:schemeClr val="bg2">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EEECE1">
                    <a:lumMod val="10000"/>
                  </a:srgbClr>
                </a:solidFill>
                <a:effectLst/>
                <a:uLnTx/>
                <a:uFillTx/>
                <a:latin typeface="Arial Narrow" panose="020B0606020202030204" pitchFamily="34" charset="0"/>
              </a:endParaRPr>
            </a:p>
          </p:txBody>
        </p:sp>
        <p:sp>
          <p:nvSpPr>
            <p:cNvPr id="16" name="Rounded Rectangle 15"/>
            <p:cNvSpPr/>
            <p:nvPr/>
          </p:nvSpPr>
          <p:spPr>
            <a:xfrm>
              <a:off x="1662138" y="4857345"/>
              <a:ext cx="1371600" cy="838201"/>
            </a:xfrm>
            <a:prstGeom prst="roundRect">
              <a:avLst/>
            </a:prstGeom>
            <a:solidFill>
              <a:schemeClr val="bg2">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EEECE1">
                    <a:lumMod val="10000"/>
                  </a:srgbClr>
                </a:solidFill>
                <a:effectLst/>
                <a:uLnTx/>
                <a:uFillTx/>
                <a:latin typeface="Arial Narrow" panose="020B0606020202030204" pitchFamily="34" charset="0"/>
              </a:endParaRPr>
            </a:p>
          </p:txBody>
        </p:sp>
        <p:sp>
          <p:nvSpPr>
            <p:cNvPr id="17" name="Rounded Rectangle 16"/>
            <p:cNvSpPr/>
            <p:nvPr/>
          </p:nvSpPr>
          <p:spPr>
            <a:xfrm>
              <a:off x="1740796" y="4920505"/>
              <a:ext cx="1371600" cy="838201"/>
            </a:xfrm>
            <a:prstGeom prst="roundRect">
              <a:avLst/>
            </a:prstGeom>
            <a:solidFill>
              <a:schemeClr val="bg2">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EEECE1">
                      <a:lumMod val="10000"/>
                    </a:srgbClr>
                  </a:solidFill>
                  <a:effectLst/>
                  <a:uLnTx/>
                  <a:uFillTx/>
                  <a:latin typeface="Arial Narrow" panose="020B0606020202030204" pitchFamily="34" charset="0"/>
                </a:rPr>
                <a:t>Scientific Review Panel(s)</a:t>
              </a:r>
            </a:p>
          </p:txBody>
        </p:sp>
        <p:cxnSp>
          <p:nvCxnSpPr>
            <p:cNvPr id="4" name="Straight Arrow Connector 3"/>
            <p:cNvCxnSpPr/>
            <p:nvPr/>
          </p:nvCxnSpPr>
          <p:spPr>
            <a:xfrm flipV="1">
              <a:off x="3191246" y="4857345"/>
              <a:ext cx="836051" cy="132032"/>
            </a:xfrm>
            <a:prstGeom prst="straightConnector1">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10244" name="Picture 4" descr="http://eventpeeks.com/assets/play-e0ee89b2087fc3041d3b740efcbeaefb.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93921" y="1833853"/>
            <a:ext cx="990357" cy="9903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00674" y="1657730"/>
            <a:ext cx="3001297"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Research and Educational Communities</a:t>
            </a:r>
          </a:p>
        </p:txBody>
      </p:sp>
      <p:sp>
        <p:nvSpPr>
          <p:cNvPr id="25" name="TextBox 24"/>
          <p:cNvSpPr txBox="1"/>
          <p:nvPr/>
        </p:nvSpPr>
        <p:spPr>
          <a:xfrm>
            <a:off x="1693921" y="3198344"/>
            <a:ext cx="1584963"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Research Opportunity</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Announcements</a:t>
            </a:r>
          </a:p>
        </p:txBody>
      </p:sp>
      <p:cxnSp>
        <p:nvCxnSpPr>
          <p:cNvPr id="19" name="Straight Arrow Connector 18"/>
          <p:cNvCxnSpPr/>
          <p:nvPr/>
        </p:nvCxnSpPr>
        <p:spPr>
          <a:xfrm flipH="1" flipV="1">
            <a:off x="2436626" y="2624998"/>
            <a:ext cx="1866903" cy="1439082"/>
          </a:xfrm>
          <a:prstGeom prst="straightConnector1">
            <a:avLst/>
          </a:prstGeom>
          <a:ln w="38100">
            <a:solidFill>
              <a:srgbClr val="9D7242"/>
            </a:solidFill>
            <a:tailEnd type="stealth"/>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2608078" y="2549477"/>
            <a:ext cx="1866903" cy="1439082"/>
          </a:xfrm>
          <a:prstGeom prst="straightConnector1">
            <a:avLst/>
          </a:prstGeom>
          <a:ln w="38100">
            <a:solidFill>
              <a:srgbClr val="BE8011"/>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83326" y="3159443"/>
            <a:ext cx="10668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Proposal </a:t>
            </a:r>
            <a:br>
              <a:rPr kumimoji="0" lang="en-US" sz="1200" b="0" i="0" u="none" strike="noStrike" kern="0" cap="none" spc="0" normalizeH="0" baseline="0" noProof="0" dirty="0">
                <a:ln>
                  <a:noFill/>
                </a:ln>
                <a:solidFill>
                  <a:prstClr val="black"/>
                </a:solidFill>
                <a:effectLst/>
                <a:uLnTx/>
                <a:uFillTx/>
              </a:rPr>
            </a:br>
            <a:r>
              <a:rPr kumimoji="0" lang="en-US" sz="1200" b="0" i="0" u="none" strike="noStrike" kern="0" cap="none" spc="0" normalizeH="0" baseline="0" noProof="0" dirty="0">
                <a:ln>
                  <a:noFill/>
                </a:ln>
                <a:solidFill>
                  <a:prstClr val="black"/>
                </a:solidFill>
                <a:effectLst/>
                <a:uLnTx/>
                <a:uFillTx/>
              </a:rPr>
              <a:t>Submission</a:t>
            </a:r>
          </a:p>
        </p:txBody>
      </p:sp>
      <p:cxnSp>
        <p:nvCxnSpPr>
          <p:cNvPr id="44" name="Straight Arrow Connector 43"/>
          <p:cNvCxnSpPr/>
          <p:nvPr/>
        </p:nvCxnSpPr>
        <p:spPr>
          <a:xfrm flipV="1">
            <a:off x="5275201" y="2688860"/>
            <a:ext cx="177177" cy="1112384"/>
          </a:xfrm>
          <a:prstGeom prst="straightConnector1">
            <a:avLst/>
          </a:prstGeom>
          <a:ln w="38100">
            <a:solidFill>
              <a:srgbClr val="9D7242"/>
            </a:solidFill>
            <a:tailEnd type="stealt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831905" y="2703226"/>
            <a:ext cx="1584963" cy="461665"/>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Awards and </a:t>
            </a:r>
            <a:br>
              <a:rPr kumimoji="0" lang="en-US" sz="1200" b="0" i="0" u="none" strike="noStrike" kern="0" cap="none" spc="0" normalizeH="0" baseline="0" noProof="0" dirty="0">
                <a:ln>
                  <a:noFill/>
                </a:ln>
                <a:solidFill>
                  <a:prstClr val="black"/>
                </a:solidFill>
                <a:effectLst/>
                <a:uLnTx/>
                <a:uFillTx/>
              </a:rPr>
            </a:br>
            <a:r>
              <a:rPr kumimoji="0" lang="en-US" sz="1200" b="0" i="0" u="none" strike="noStrike" kern="0" cap="none" spc="0" normalizeH="0" baseline="0" noProof="0" dirty="0">
                <a:ln>
                  <a:noFill/>
                </a:ln>
                <a:solidFill>
                  <a:prstClr val="black"/>
                </a:solidFill>
                <a:effectLst/>
                <a:uLnTx/>
                <a:uFillTx/>
              </a:rPr>
              <a:t>Funding</a:t>
            </a:r>
          </a:p>
        </p:txBody>
      </p:sp>
      <p:cxnSp>
        <p:nvCxnSpPr>
          <p:cNvPr id="47" name="Straight Arrow Connector 46"/>
          <p:cNvCxnSpPr/>
          <p:nvPr/>
        </p:nvCxnSpPr>
        <p:spPr>
          <a:xfrm flipV="1">
            <a:off x="5421873" y="2745603"/>
            <a:ext cx="180847" cy="1090725"/>
          </a:xfrm>
          <a:prstGeom prst="straightConnector1">
            <a:avLst/>
          </a:prstGeom>
          <a:ln w="38100">
            <a:solidFill>
              <a:srgbClr val="BE8011"/>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576339" y="2974777"/>
            <a:ext cx="106680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Progress Reports and Data </a:t>
            </a:r>
          </a:p>
        </p:txBody>
      </p:sp>
      <p:pic>
        <p:nvPicPr>
          <p:cNvPr id="10246" name="Picture 6" descr="http://cdn.flaticon.com/png/256/32441.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30835" y="2094161"/>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3996887" y="1822939"/>
            <a:ext cx="3001297"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Award Recipients</a:t>
            </a:r>
          </a:p>
        </p:txBody>
      </p:sp>
      <p:sp>
        <p:nvSpPr>
          <p:cNvPr id="7174" name="Chevron 7173"/>
          <p:cNvSpPr/>
          <p:nvPr/>
        </p:nvSpPr>
        <p:spPr>
          <a:xfrm>
            <a:off x="3550915" y="2307161"/>
            <a:ext cx="242316" cy="242316"/>
          </a:xfrm>
          <a:prstGeom prst="chevron">
            <a:avLst/>
          </a:prstGeom>
          <a:solidFill>
            <a:srgbClr val="A97B47"/>
          </a:solidFill>
          <a:ln>
            <a:solidFill>
              <a:srgbClr val="A97B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3" name="Chevron 52"/>
          <p:cNvSpPr/>
          <p:nvPr/>
        </p:nvSpPr>
        <p:spPr>
          <a:xfrm>
            <a:off x="3795757" y="2307161"/>
            <a:ext cx="242316" cy="242316"/>
          </a:xfrm>
          <a:prstGeom prst="chevron">
            <a:avLst/>
          </a:prstGeom>
          <a:solidFill>
            <a:srgbClr val="A97B47"/>
          </a:solidFill>
          <a:ln>
            <a:solidFill>
              <a:srgbClr val="A97B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4" name="Chevron 53"/>
          <p:cNvSpPr/>
          <p:nvPr/>
        </p:nvSpPr>
        <p:spPr>
          <a:xfrm>
            <a:off x="4038073" y="2307161"/>
            <a:ext cx="242316" cy="242316"/>
          </a:xfrm>
          <a:prstGeom prst="chevron">
            <a:avLst/>
          </a:prstGeom>
          <a:solidFill>
            <a:srgbClr val="A97B47"/>
          </a:solidFill>
          <a:ln>
            <a:solidFill>
              <a:srgbClr val="A97B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cxnSp>
        <p:nvCxnSpPr>
          <p:cNvPr id="40" name="Straight Arrow Connector 39"/>
          <p:cNvCxnSpPr/>
          <p:nvPr/>
        </p:nvCxnSpPr>
        <p:spPr>
          <a:xfrm rot="2657148" flipV="1">
            <a:off x="5876027" y="3742593"/>
            <a:ext cx="1353945" cy="1319473"/>
          </a:xfrm>
          <a:prstGeom prst="straightConnector1">
            <a:avLst/>
          </a:prstGeom>
          <a:ln w="38100">
            <a:solidFill>
              <a:srgbClr val="9D7242"/>
            </a:solidFill>
            <a:tailEnd type="stealth"/>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920876" y="3916504"/>
            <a:ext cx="1584963" cy="461665"/>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Awards and </a:t>
            </a:r>
            <a:br>
              <a:rPr kumimoji="0" lang="en-US" sz="1200" b="0" i="0" u="none" strike="noStrike" kern="0" cap="none" spc="0" normalizeH="0" baseline="0" noProof="0" dirty="0">
                <a:ln>
                  <a:noFill/>
                </a:ln>
                <a:solidFill>
                  <a:prstClr val="black"/>
                </a:solidFill>
                <a:effectLst/>
                <a:uLnTx/>
                <a:uFillTx/>
              </a:rPr>
            </a:br>
            <a:r>
              <a:rPr kumimoji="0" lang="en-US" sz="1200" b="0" i="0" u="none" strike="noStrike" kern="0" cap="none" spc="0" normalizeH="0" baseline="0" noProof="0" dirty="0">
                <a:ln>
                  <a:noFill/>
                </a:ln>
                <a:solidFill>
                  <a:prstClr val="black"/>
                </a:solidFill>
                <a:effectLst/>
                <a:uLnTx/>
                <a:uFillTx/>
              </a:rPr>
              <a:t>Funding</a:t>
            </a:r>
          </a:p>
        </p:txBody>
      </p:sp>
      <p:cxnSp>
        <p:nvCxnSpPr>
          <p:cNvPr id="46" name="Straight Arrow Connector 45"/>
          <p:cNvCxnSpPr/>
          <p:nvPr/>
        </p:nvCxnSpPr>
        <p:spPr>
          <a:xfrm rot="2673627" flipV="1">
            <a:off x="5874791" y="3895819"/>
            <a:ext cx="1353945" cy="1319473"/>
          </a:xfrm>
          <a:prstGeom prst="straightConnector1">
            <a:avLst/>
          </a:prstGeom>
          <a:ln w="38100">
            <a:solidFill>
              <a:srgbClr val="BE8011"/>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439039" y="4614273"/>
            <a:ext cx="1066800"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Progress Reports and Data </a:t>
            </a:r>
          </a:p>
        </p:txBody>
      </p:sp>
      <p:pic>
        <p:nvPicPr>
          <p:cNvPr id="13" name="Picture 12"/>
          <p:cNvPicPr>
            <a:picLocks noChangeAspect="1"/>
          </p:cNvPicPr>
          <p:nvPr/>
        </p:nvPicPr>
        <p:blipFill rotWithShape="1">
          <a:blip r:embed="rId4"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a:ext>
            </a:extLst>
          </a:blip>
          <a:srcRect/>
          <a:stretch/>
        </p:blipFill>
        <p:spPr>
          <a:xfrm>
            <a:off x="7620000" y="4191000"/>
            <a:ext cx="400250" cy="600375"/>
          </a:xfrm>
          <a:prstGeom prst="rect">
            <a:avLst/>
          </a:prstGeom>
        </p:spPr>
      </p:pic>
      <p:sp>
        <p:nvSpPr>
          <p:cNvPr id="14" name="TextBox 13"/>
          <p:cNvSpPr txBox="1"/>
          <p:nvPr/>
        </p:nvSpPr>
        <p:spPr>
          <a:xfrm>
            <a:off x="4327992" y="4949928"/>
            <a:ext cx="2898423" cy="135421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Narrow" panose="020B0606020202030204" pitchFamily="34" charset="0"/>
              </a:rPr>
              <a:t>External Science Advisors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black"/>
                </a:solidFill>
                <a:effectLst/>
                <a:uLnTx/>
                <a:uFillTx/>
                <a:latin typeface="Arial Narrow" panose="020B0606020202030204" pitchFamily="34" charset="0"/>
              </a:rPr>
              <a:t>Individuals from world-renowned organizations. Provide guidance and comment on progress and effectiveness of scientific programs.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prstClr val="black"/>
              </a:solidFill>
              <a:effectLst/>
              <a:uLnTx/>
              <a:uFillTx/>
              <a:latin typeface="Arial Narrow" panose="020B0606020202030204" pitchFamily="34" charset="0"/>
            </a:endParaRPr>
          </a:p>
        </p:txBody>
      </p:sp>
      <p:sp>
        <p:nvSpPr>
          <p:cNvPr id="18" name="TextBox 17"/>
          <p:cNvSpPr txBox="1"/>
          <p:nvPr/>
        </p:nvSpPr>
        <p:spPr>
          <a:xfrm>
            <a:off x="868125" y="1331313"/>
            <a:ext cx="2673594"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cs typeface="Arial" panose="020B0604020202020204" pitchFamily="34" charset="0"/>
              </a:rPr>
              <a:t>Open Solicitations</a:t>
            </a:r>
          </a:p>
        </p:txBody>
      </p:sp>
      <p:sp>
        <p:nvSpPr>
          <p:cNvPr id="55" name="TextBox 54"/>
          <p:cNvSpPr txBox="1"/>
          <p:nvPr/>
        </p:nvSpPr>
        <p:spPr>
          <a:xfrm>
            <a:off x="6549612" y="3553692"/>
            <a:ext cx="24384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cs typeface="Arial" panose="020B0604020202020204" pitchFamily="34" charset="0"/>
              </a:rPr>
              <a:t>Direct Solicitations</a:t>
            </a:r>
          </a:p>
        </p:txBody>
      </p:sp>
      <p:sp>
        <p:nvSpPr>
          <p:cNvPr id="3" name="Title 2"/>
          <p:cNvSpPr>
            <a:spLocks noGrp="1"/>
          </p:cNvSpPr>
          <p:nvPr>
            <p:ph type="title"/>
          </p:nvPr>
        </p:nvSpPr>
        <p:spPr/>
        <p:txBody>
          <a:bodyPr/>
          <a:lstStyle/>
          <a:p>
            <a:r>
              <a:rPr lang="en-US" dirty="0"/>
              <a:t>Soil Health Research Awards</a:t>
            </a:r>
          </a:p>
        </p:txBody>
      </p:sp>
      <p:pic>
        <p:nvPicPr>
          <p:cNvPr id="45" name="Picture 44" descr="SHI Shield_gol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11149" y="4191000"/>
            <a:ext cx="477954" cy="542422"/>
          </a:xfrm>
          <a:prstGeom prst="rect">
            <a:avLst/>
          </a:prstGeom>
        </p:spPr>
      </p:pic>
    </p:spTree>
    <p:extLst>
      <p:ext uri="{BB962C8B-B14F-4D97-AF65-F5344CB8AC3E}">
        <p14:creationId xmlns:p14="http://schemas.microsoft.com/office/powerpoint/2010/main" val="707779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228600"/>
            <a:ext cx="8305800" cy="521807"/>
          </a:xfrm>
          <a:effectLst>
            <a:glow rad="127000">
              <a:srgbClr val="CCA610"/>
            </a:glow>
          </a:effectLst>
        </p:spPr>
        <p:txBody>
          <a:bodyPr>
            <a:noAutofit/>
          </a:bodyPr>
          <a:lstStyle/>
          <a:p>
            <a:pPr algn="l"/>
            <a:r>
              <a:rPr lang="en-US" sz="4800" u="sng" dirty="0"/>
              <a:t>Soil Health Institute Approach</a:t>
            </a:r>
            <a:br>
              <a:rPr lang="en-US" sz="4800" dirty="0"/>
            </a:br>
            <a:br>
              <a:rPr lang="en-US" sz="4800" dirty="0"/>
            </a:br>
            <a:r>
              <a:rPr lang="en-US" sz="3600" dirty="0"/>
              <a:t>1. </a:t>
            </a:r>
            <a:r>
              <a:rPr lang="en-US" sz="3200" dirty="0">
                <a:solidFill>
                  <a:srgbClr val="C09B64"/>
                </a:solidFill>
              </a:rPr>
              <a:t>Increase Adoption of SH Mgmt. Systems</a:t>
            </a:r>
            <a:br>
              <a:rPr lang="en-US" sz="3600" dirty="0"/>
            </a:br>
            <a:r>
              <a:rPr lang="en-US" sz="3600" dirty="0"/>
              <a:t>	</a:t>
            </a:r>
            <a:r>
              <a:rPr lang="en-US" dirty="0"/>
              <a:t>-  	Quantify impacts on profitability and 				    	economic risk.</a:t>
            </a:r>
            <a:br>
              <a:rPr lang="en-US" dirty="0"/>
            </a:br>
            <a:r>
              <a:rPr lang="en-US" dirty="0"/>
              <a:t>	- 	Quantify SOC vs. AWHC relationships across 		soils, climates, cropping systems.  Develop 		Decision Support System for producers.</a:t>
            </a:r>
            <a:br>
              <a:rPr lang="en-US" dirty="0"/>
            </a:br>
            <a:r>
              <a:rPr lang="en-US" dirty="0"/>
              <a:t>	-	Partner with boots on the ground 						organizations (NACD, LGU, NRCS, </a:t>
            </a:r>
            <a:r>
              <a:rPr lang="en-US" dirty="0" err="1"/>
              <a:t>Agri</a:t>
            </a:r>
            <a:r>
              <a:rPr lang="en-US" dirty="0"/>
              <a:t>-			business, SH Partnership,…) for workshops, 		demonstration sites, field days, webinars,… </a:t>
            </a:r>
            <a:br>
              <a:rPr lang="en-US" dirty="0"/>
            </a:br>
            <a:br>
              <a:rPr lang="en-US" dirty="0"/>
            </a:br>
            <a:br>
              <a:rPr lang="en-US" dirty="0"/>
            </a:br>
            <a:br>
              <a:rPr lang="en-US" sz="4800" dirty="0"/>
            </a:br>
            <a:endParaRPr lang="en-US" sz="4800" dirty="0"/>
          </a:p>
        </p:txBody>
      </p:sp>
      <p:pic>
        <p:nvPicPr>
          <p:cNvPr id="6" name="Picture 5" descr="SHI Shield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75812" y="5867632"/>
            <a:ext cx="796170" cy="903560"/>
          </a:xfrm>
          <a:prstGeom prst="rect">
            <a:avLst/>
          </a:prstGeom>
        </p:spPr>
      </p:pic>
      <p:sp>
        <p:nvSpPr>
          <p:cNvPr id="2" name="TextBox 1"/>
          <p:cNvSpPr txBox="1"/>
          <p:nvPr/>
        </p:nvSpPr>
        <p:spPr>
          <a:xfrm>
            <a:off x="889552" y="3352801"/>
            <a:ext cx="101048" cy="1661993"/>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chemeClr val="bg1"/>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chemeClr val="bg1"/>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chemeClr val="bg1"/>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60237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381000"/>
            <a:ext cx="8305800" cy="521807"/>
          </a:xfrm>
        </p:spPr>
        <p:txBody>
          <a:bodyPr>
            <a:noAutofit/>
          </a:bodyPr>
          <a:lstStyle/>
          <a:p>
            <a:pPr algn="l"/>
            <a:r>
              <a:rPr lang="en-US" sz="4800" u="sng" dirty="0"/>
              <a:t>Soil Health Institute Approach</a:t>
            </a:r>
            <a:br>
              <a:rPr lang="en-US" sz="4800" dirty="0"/>
            </a:br>
            <a:br>
              <a:rPr lang="en-US" sz="4800" dirty="0"/>
            </a:br>
            <a:r>
              <a:rPr lang="en-US" sz="3600" dirty="0"/>
              <a:t>2. </a:t>
            </a:r>
            <a:r>
              <a:rPr lang="en-US" sz="3200" dirty="0">
                <a:solidFill>
                  <a:srgbClr val="C09B64"/>
                </a:solidFill>
              </a:rPr>
              <a:t>Target Adoption of SH Mgmt. Systems</a:t>
            </a:r>
            <a:br>
              <a:rPr lang="en-US" sz="3600" dirty="0"/>
            </a:br>
            <a:br>
              <a:rPr lang="en-US" dirty="0"/>
            </a:br>
            <a:r>
              <a:rPr lang="en-US" dirty="0"/>
              <a:t>	-	Determine potential water quality 			 			improvements for given levels of SH mgmt. 		system adoption (modeling).</a:t>
            </a:r>
            <a:br>
              <a:rPr lang="en-US" dirty="0"/>
            </a:br>
            <a:r>
              <a:rPr lang="en-US" dirty="0"/>
              <a:t>	- 	Ground-truth model predictions with Edge-of-		Field monitoring (Discovery Farms, 					LTARs,…)</a:t>
            </a:r>
            <a:br>
              <a:rPr lang="en-US" dirty="0"/>
            </a:br>
            <a:r>
              <a:rPr lang="en-US" dirty="0"/>
              <a:t>	-	From above, identify priority sub-watersheds 				    	</a:t>
            </a:r>
            <a:br>
              <a:rPr lang="en-US" dirty="0"/>
            </a:br>
            <a:br>
              <a:rPr lang="en-US" dirty="0"/>
            </a:br>
            <a:br>
              <a:rPr lang="en-US" dirty="0"/>
            </a:br>
            <a:br>
              <a:rPr lang="en-US" sz="4800" dirty="0"/>
            </a:br>
            <a:endParaRPr lang="en-US" sz="4800" dirty="0"/>
          </a:p>
        </p:txBody>
      </p:sp>
      <p:pic>
        <p:nvPicPr>
          <p:cNvPr id="6" name="Picture 5" descr="SHI Shield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3400" y="5867400"/>
            <a:ext cx="796374" cy="903792"/>
          </a:xfrm>
          <a:prstGeom prst="rect">
            <a:avLst/>
          </a:prstGeom>
        </p:spPr>
      </p:pic>
      <p:sp>
        <p:nvSpPr>
          <p:cNvPr id="2" name="TextBox 1"/>
          <p:cNvSpPr txBox="1"/>
          <p:nvPr/>
        </p:nvSpPr>
        <p:spPr>
          <a:xfrm>
            <a:off x="889552" y="3352801"/>
            <a:ext cx="101048" cy="1661993"/>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chemeClr val="bg1"/>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chemeClr val="bg1"/>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chemeClr val="bg1"/>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1598814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381000"/>
            <a:ext cx="8305800" cy="521807"/>
          </a:xfrm>
        </p:spPr>
        <p:txBody>
          <a:bodyPr>
            <a:noAutofit/>
          </a:bodyPr>
          <a:lstStyle/>
          <a:p>
            <a:pPr algn="l"/>
            <a:r>
              <a:rPr lang="en-US" sz="4800" u="sng" dirty="0"/>
              <a:t>Soil Health Institute Approach</a:t>
            </a:r>
            <a:br>
              <a:rPr lang="en-US" sz="4800" dirty="0"/>
            </a:br>
            <a:br>
              <a:rPr lang="en-US" sz="4800" dirty="0"/>
            </a:br>
            <a:r>
              <a:rPr lang="en-US" sz="3600" dirty="0"/>
              <a:t>3. </a:t>
            </a:r>
            <a:r>
              <a:rPr lang="en-US" sz="3200" dirty="0">
                <a:solidFill>
                  <a:srgbClr val="C09B64"/>
                </a:solidFill>
              </a:rPr>
              <a:t>Quantify Adoption and Impact</a:t>
            </a:r>
            <a:br>
              <a:rPr lang="en-US" sz="3600" dirty="0"/>
            </a:br>
            <a:br>
              <a:rPr lang="en-US" dirty="0"/>
            </a:br>
            <a:r>
              <a:rPr lang="en-US" dirty="0"/>
              <a:t>	-	Assess current status of soil health in U.S.</a:t>
            </a:r>
            <a:br>
              <a:rPr lang="en-US" dirty="0"/>
            </a:br>
            <a:r>
              <a:rPr lang="en-US" dirty="0"/>
              <a:t>	- 	Assess current status of soil health practice 		adoption in U.S.</a:t>
            </a:r>
            <a:br>
              <a:rPr lang="en-US" dirty="0"/>
            </a:br>
            <a:r>
              <a:rPr lang="en-US" dirty="0"/>
              <a:t>	-	Use above for establishing baseline for 				measuring future progress</a:t>
            </a:r>
            <a:br>
              <a:rPr lang="en-US" dirty="0"/>
            </a:br>
            <a:r>
              <a:rPr lang="en-US" dirty="0"/>
              <a:t>				    	</a:t>
            </a:r>
            <a:br>
              <a:rPr lang="en-US" dirty="0"/>
            </a:br>
            <a:br>
              <a:rPr lang="en-US" dirty="0"/>
            </a:br>
            <a:br>
              <a:rPr lang="en-US" dirty="0"/>
            </a:br>
            <a:br>
              <a:rPr lang="en-US" sz="4800" dirty="0"/>
            </a:br>
            <a:endParaRPr lang="en-US" sz="4800" dirty="0"/>
          </a:p>
        </p:txBody>
      </p:sp>
      <p:pic>
        <p:nvPicPr>
          <p:cNvPr id="6" name="Picture 5" descr="SHI Shield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75608" y="5867400"/>
            <a:ext cx="796374" cy="903792"/>
          </a:xfrm>
          <a:prstGeom prst="rect">
            <a:avLst/>
          </a:prstGeom>
        </p:spPr>
      </p:pic>
      <p:sp>
        <p:nvSpPr>
          <p:cNvPr id="2" name="TextBox 1"/>
          <p:cNvSpPr txBox="1"/>
          <p:nvPr/>
        </p:nvSpPr>
        <p:spPr>
          <a:xfrm>
            <a:off x="889552" y="3352801"/>
            <a:ext cx="101048" cy="1661993"/>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chemeClr val="bg1"/>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chemeClr val="bg1"/>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chemeClr val="bg1"/>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909853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2743200"/>
            <a:ext cx="7772400" cy="521807"/>
          </a:xfrm>
        </p:spPr>
        <p:txBody>
          <a:bodyPr>
            <a:noAutofit/>
          </a:bodyPr>
          <a:lstStyle/>
          <a:p>
            <a:r>
              <a:rPr lang="en-US" sz="4800" dirty="0"/>
              <a:t>The  Imperatives</a:t>
            </a:r>
          </a:p>
        </p:txBody>
      </p:sp>
      <p:pic>
        <p:nvPicPr>
          <p:cNvPr id="6" name="Picture 5" descr="SHI Shield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3400" y="5842196"/>
            <a:ext cx="818582" cy="928995"/>
          </a:xfrm>
          <a:prstGeom prst="rect">
            <a:avLst/>
          </a:prstGeom>
        </p:spPr>
      </p:pic>
    </p:spTree>
    <p:extLst>
      <p:ext uri="{BB962C8B-B14F-4D97-AF65-F5344CB8AC3E}">
        <p14:creationId xmlns:p14="http://schemas.microsoft.com/office/powerpoint/2010/main" val="2596487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662540"/>
            <a:ext cx="7772400" cy="521807"/>
          </a:xfrm>
        </p:spPr>
        <p:txBody>
          <a:bodyPr>
            <a:noAutofit/>
          </a:bodyPr>
          <a:lstStyle/>
          <a:p>
            <a:r>
              <a:rPr lang="en-US" sz="4800" dirty="0"/>
              <a:t>Thank you</a:t>
            </a:r>
          </a:p>
        </p:txBody>
      </p:sp>
      <p:pic>
        <p:nvPicPr>
          <p:cNvPr id="6" name="Picture 5" descr="SHI Shield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8120" y="4343400"/>
            <a:ext cx="990600" cy="1124215"/>
          </a:xfrm>
          <a:prstGeom prst="rect">
            <a:avLst/>
          </a:prstGeom>
        </p:spPr>
      </p:pic>
    </p:spTree>
    <p:extLst>
      <p:ext uri="{BB962C8B-B14F-4D97-AF65-F5344CB8AC3E}">
        <p14:creationId xmlns:p14="http://schemas.microsoft.com/office/powerpoint/2010/main" val="779852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2026" y="126769"/>
            <a:ext cx="8810424" cy="6594937"/>
          </a:xfrm>
          <a:prstGeom prst="rect">
            <a:avLst/>
          </a:prstGeom>
        </p:spPr>
      </p:pic>
      <p:sp>
        <p:nvSpPr>
          <p:cNvPr id="4" name="Title 3"/>
          <p:cNvSpPr>
            <a:spLocks noGrp="1"/>
          </p:cNvSpPr>
          <p:nvPr>
            <p:ph type="ctrTitle"/>
          </p:nvPr>
        </p:nvSpPr>
        <p:spPr>
          <a:xfrm>
            <a:off x="609600" y="2743200"/>
            <a:ext cx="7772400" cy="521807"/>
          </a:xfrm>
        </p:spPr>
        <p:txBody>
          <a:bodyPr>
            <a:noAutofit/>
          </a:bodyPr>
          <a:lstStyle/>
          <a:p>
            <a:endParaRPr lang="en-US" sz="4800" dirty="0"/>
          </a:p>
        </p:txBody>
      </p:sp>
    </p:spTree>
    <p:extLst>
      <p:ext uri="{BB962C8B-B14F-4D97-AF65-F5344CB8AC3E}">
        <p14:creationId xmlns:p14="http://schemas.microsoft.com/office/powerpoint/2010/main" val="4090175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457200"/>
            <a:ext cx="7772400" cy="521807"/>
          </a:xfrm>
        </p:spPr>
        <p:txBody>
          <a:bodyPr>
            <a:noAutofit/>
          </a:bodyPr>
          <a:lstStyle/>
          <a:p>
            <a:endParaRPr lang="en-US" sz="4800" dirty="0"/>
          </a:p>
        </p:txBody>
      </p:sp>
      <p:pic>
        <p:nvPicPr>
          <p:cNvPr id="6" name="Picture 5" descr="SHI Shield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41321" y="5715000"/>
            <a:ext cx="930661" cy="1056192"/>
          </a:xfrm>
          <a:prstGeom prst="rect">
            <a:avLst/>
          </a:prstGeom>
        </p:spPr>
      </p:pic>
      <p:pic>
        <p:nvPicPr>
          <p:cNvPr id="5" name="Picture 2" descr="http://stormtrack.areavoices.com/files/2011/04/9466_18X1.jpg"/>
          <p:cNvPicPr>
            <a:picLocks noChangeAspect="1" noChangeArrowheads="1"/>
          </p:cNvPicPr>
          <p:nvPr/>
        </p:nvPicPr>
        <p:blipFill>
          <a:blip r:embed="rId4" cstate="print"/>
          <a:srcRect/>
          <a:stretch>
            <a:fillRect/>
          </a:stretch>
        </p:blipFill>
        <p:spPr bwMode="auto">
          <a:xfrm>
            <a:off x="-50448" y="-228599"/>
            <a:ext cx="9194448" cy="7620000"/>
          </a:xfrm>
          <a:prstGeom prst="rect">
            <a:avLst/>
          </a:prstGeom>
          <a:noFill/>
        </p:spPr>
      </p:pic>
    </p:spTree>
    <p:extLst>
      <p:ext uri="{BB962C8B-B14F-4D97-AF65-F5344CB8AC3E}">
        <p14:creationId xmlns:p14="http://schemas.microsoft.com/office/powerpoint/2010/main" val="3232990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457200"/>
            <a:ext cx="7772400" cy="521807"/>
          </a:xfrm>
        </p:spPr>
        <p:txBody>
          <a:bodyPr>
            <a:noAutofit/>
          </a:bodyPr>
          <a:lstStyle/>
          <a:p>
            <a:endParaRPr lang="en-US" sz="4800" dirty="0"/>
          </a:p>
        </p:txBody>
      </p:sp>
      <p:pic>
        <p:nvPicPr>
          <p:cNvPr id="6" name="Picture 5" descr="SHI Shield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41321" y="5715000"/>
            <a:ext cx="930661" cy="1056192"/>
          </a:xfrm>
          <a:prstGeom prst="rect">
            <a:avLst/>
          </a:prstGeom>
        </p:spPr>
      </p:pic>
      <p:pic>
        <p:nvPicPr>
          <p:cNvPr id="5" name="Content Placeholder 4" descr="drought Sept. 201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0"/>
            <a:ext cx="9144000" cy="6897688"/>
          </a:xfrm>
          <a:prstGeom prst="rect">
            <a:avLst/>
          </a:prstGeom>
        </p:spPr>
      </p:pic>
    </p:spTree>
    <p:extLst>
      <p:ext uri="{BB962C8B-B14F-4D97-AF65-F5344CB8AC3E}">
        <p14:creationId xmlns:p14="http://schemas.microsoft.com/office/powerpoint/2010/main" val="1498393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28800" y="1752600"/>
            <a:ext cx="7772400" cy="521807"/>
          </a:xfrm>
        </p:spPr>
        <p:txBody>
          <a:bodyPr>
            <a:noAutofit/>
          </a:bodyPr>
          <a:lstStyle/>
          <a:p>
            <a:endParaRPr lang="en-US" sz="4800" dirty="0"/>
          </a:p>
        </p:txBody>
      </p:sp>
      <p:pic>
        <p:nvPicPr>
          <p:cNvPr id="6" name="Picture 5" descr="SHI Shield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3400" y="5842196"/>
            <a:ext cx="818582" cy="928995"/>
          </a:xfrm>
          <a:prstGeom prst="rect">
            <a:avLst/>
          </a:prstGeom>
        </p:spPr>
      </p:pic>
      <p:pic>
        <p:nvPicPr>
          <p:cNvPr id="2" name="Picture 1"/>
          <p:cNvPicPr>
            <a:picLocks noChangeAspect="1"/>
          </p:cNvPicPr>
          <p:nvPr/>
        </p:nvPicPr>
        <p:blipFill>
          <a:blip r:embed="rId4"/>
          <a:stretch>
            <a:fillRect/>
          </a:stretch>
        </p:blipFill>
        <p:spPr>
          <a:xfrm>
            <a:off x="1676400" y="3200400"/>
            <a:ext cx="7467600" cy="4200525"/>
          </a:xfrm>
          <a:prstGeom prst="rect">
            <a:avLst/>
          </a:prstGeom>
        </p:spPr>
      </p:pic>
      <p:pic>
        <p:nvPicPr>
          <p:cNvPr id="3074" name="Picture 2" descr="http://cdn2-b.examiner.com/sites/default/files/styles/image_content_width/hash/0e/60/0e6045e84fba4006023ccdb7ffc04941.jpg?itok=7JujVX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80627"/>
            <a:ext cx="444817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4724400" y="113265"/>
            <a:ext cx="5715000" cy="3800475"/>
          </a:xfrm>
          <a:prstGeom prst="rect">
            <a:avLst/>
          </a:prstGeom>
        </p:spPr>
      </p:pic>
    </p:spTree>
    <p:extLst>
      <p:ext uri="{BB962C8B-B14F-4D97-AF65-F5344CB8AC3E}">
        <p14:creationId xmlns:p14="http://schemas.microsoft.com/office/powerpoint/2010/main" val="2441302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276873"/>
            <a:ext cx="8458200" cy="521807"/>
          </a:xfrm>
        </p:spPr>
        <p:txBody>
          <a:bodyPr>
            <a:noAutofit/>
          </a:bodyPr>
          <a:lstStyle/>
          <a:p>
            <a:r>
              <a:rPr lang="en-US" sz="3600" u="sng" dirty="0">
                <a:solidFill>
                  <a:srgbClr val="C09B64"/>
                </a:solidFill>
              </a:rPr>
              <a:t>National Rivers &amp; Streams Assessment</a:t>
            </a:r>
          </a:p>
        </p:txBody>
      </p:sp>
      <p:pic>
        <p:nvPicPr>
          <p:cNvPr id="6" name="Picture 5" descr="SHI Shield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5800" y="6015152"/>
            <a:ext cx="666182" cy="756039"/>
          </a:xfrm>
          <a:prstGeom prst="rect">
            <a:avLst/>
          </a:prstGeom>
        </p:spPr>
      </p:pic>
      <p:sp>
        <p:nvSpPr>
          <p:cNvPr id="3" name="Rectangle 2"/>
          <p:cNvSpPr/>
          <p:nvPr/>
        </p:nvSpPr>
        <p:spPr>
          <a:xfrm>
            <a:off x="304800" y="1128622"/>
            <a:ext cx="4572000" cy="5211683"/>
          </a:xfrm>
          <a:prstGeom prst="rect">
            <a:avLst/>
          </a:prstGeom>
        </p:spPr>
        <p:txBody>
          <a:bodyPr>
            <a:spAutoFit/>
          </a:bodyPr>
          <a:lstStyle/>
          <a:p>
            <a:pPr marL="0" marR="0" lvl="0" indent="0" defTabSz="914400" eaLnBrk="1" fontAlgn="auto" latinLnBrk="0" hangingPunct="1">
              <a:lnSpc>
                <a:spcPct val="100000"/>
              </a:lnSpc>
              <a:spcBef>
                <a:spcPts val="400"/>
              </a:spcBef>
              <a:spcAft>
                <a:spcPts val="0"/>
              </a:spcAft>
              <a:buClrTx/>
              <a:buSzTx/>
              <a:buFontTx/>
              <a:buNone/>
              <a:tabLst/>
              <a:defRPr/>
            </a:pPr>
            <a:r>
              <a:rPr kumimoji="0" lang="en-US" sz="2800" b="0" i="0" u="none" strike="noStrike" kern="0" cap="none" spc="0" normalizeH="0" baseline="0" noProof="0" dirty="0">
                <a:ln>
                  <a:noFill/>
                </a:ln>
                <a:solidFill>
                  <a:srgbClr val="C09B64"/>
                </a:solidFill>
                <a:effectLst/>
                <a:uLnTx/>
                <a:uFillTx/>
              </a:rPr>
              <a:t>Biological condition:</a:t>
            </a:r>
          </a:p>
          <a:p>
            <a:pPr marL="0" marR="0" lvl="1" indent="0" defTabSz="914400" eaLnBrk="1" fontAlgn="auto" latinLnBrk="0" hangingPunct="1">
              <a:lnSpc>
                <a:spcPct val="100000"/>
              </a:lnSpc>
              <a:spcBef>
                <a:spcPts val="400"/>
              </a:spcBef>
              <a:spcAft>
                <a:spcPts val="0"/>
              </a:spcAft>
              <a:buClrTx/>
              <a:buSzTx/>
              <a:buFont typeface="Arial" pitchFamily="34" charset="0"/>
              <a:buChar char="•"/>
              <a:tabLst/>
              <a:defRPr/>
            </a:pPr>
            <a:r>
              <a:rPr kumimoji="0" lang="en-US" sz="2400" b="0" i="0" u="none" strike="noStrike" kern="0" cap="none" spc="0" normalizeH="0" baseline="0" noProof="0" dirty="0">
                <a:ln>
                  <a:noFill/>
                </a:ln>
                <a:solidFill>
                  <a:schemeClr val="bg1"/>
                </a:solidFill>
                <a:effectLst/>
                <a:uLnTx/>
                <a:uFillTx/>
              </a:rPr>
              <a:t>Poor - 55.3% </a:t>
            </a:r>
          </a:p>
          <a:p>
            <a:pPr marL="0" marR="0" lvl="1" indent="0" defTabSz="914400" eaLnBrk="1" fontAlgn="auto" latinLnBrk="0" hangingPunct="1">
              <a:lnSpc>
                <a:spcPct val="100000"/>
              </a:lnSpc>
              <a:spcBef>
                <a:spcPts val="400"/>
              </a:spcBef>
              <a:spcAft>
                <a:spcPts val="0"/>
              </a:spcAft>
              <a:buClrTx/>
              <a:buSzTx/>
              <a:buFont typeface="Arial" pitchFamily="34" charset="0"/>
              <a:buChar char="•"/>
              <a:tabLst/>
              <a:defRPr/>
            </a:pPr>
            <a:r>
              <a:rPr kumimoji="0" lang="en-US" sz="2400" b="0" i="0" u="none" strike="noStrike" kern="0" cap="none" spc="0" normalizeH="0" baseline="0" noProof="0" dirty="0">
                <a:ln>
                  <a:noFill/>
                </a:ln>
                <a:solidFill>
                  <a:schemeClr val="bg1"/>
                </a:solidFill>
                <a:effectLst/>
                <a:uLnTx/>
                <a:uFillTx/>
              </a:rPr>
              <a:t>Fair – 23.3%</a:t>
            </a:r>
          </a:p>
          <a:p>
            <a:pPr marL="0" marR="0" lvl="1" indent="0" defTabSz="914400" eaLnBrk="1" fontAlgn="auto" latinLnBrk="0" hangingPunct="1">
              <a:lnSpc>
                <a:spcPct val="100000"/>
              </a:lnSpc>
              <a:spcBef>
                <a:spcPts val="400"/>
              </a:spcBef>
              <a:spcAft>
                <a:spcPts val="0"/>
              </a:spcAft>
              <a:buClrTx/>
              <a:buSzTx/>
              <a:buFont typeface="Arial" pitchFamily="34" charset="0"/>
              <a:buChar char="•"/>
              <a:tabLst/>
              <a:defRPr/>
            </a:pPr>
            <a:r>
              <a:rPr kumimoji="0" lang="en-US" sz="2400" b="0" i="0" u="none" strike="noStrike" kern="0" cap="none" spc="0" normalizeH="0" baseline="0" noProof="0" dirty="0">
                <a:ln>
                  <a:noFill/>
                </a:ln>
                <a:solidFill>
                  <a:schemeClr val="bg1"/>
                </a:solidFill>
                <a:effectLst/>
                <a:uLnTx/>
                <a:uFillTx/>
              </a:rPr>
              <a:t>Good – 20.7%</a:t>
            </a:r>
          </a:p>
          <a:p>
            <a:pPr marL="0" marR="0" lvl="1" indent="0" defTabSz="914400" eaLnBrk="1" fontAlgn="auto" latinLnBrk="0" hangingPunct="1">
              <a:lnSpc>
                <a:spcPct val="100000"/>
              </a:lnSpc>
              <a:spcBef>
                <a:spcPts val="400"/>
              </a:spcBef>
              <a:spcAft>
                <a:spcPts val="0"/>
              </a:spcAft>
              <a:buClrTx/>
              <a:buSzTx/>
              <a:buFont typeface="Arial" pitchFamily="34" charset="0"/>
              <a:buChar char="•"/>
              <a:tabLst/>
              <a:defRPr/>
            </a:pPr>
            <a:r>
              <a:rPr kumimoji="0" lang="en-US" sz="2400" b="0" i="0" u="none" strike="noStrike" kern="0" cap="none" spc="0" normalizeH="0" baseline="0" noProof="0" dirty="0">
                <a:ln>
                  <a:noFill/>
                </a:ln>
                <a:solidFill>
                  <a:schemeClr val="bg1"/>
                </a:solidFill>
                <a:effectLst/>
                <a:uLnTx/>
                <a:uFillTx/>
              </a:rPr>
              <a:t>Unknown – 0.8%</a:t>
            </a:r>
          </a:p>
          <a:p>
            <a:pPr marL="0" marR="0" lvl="0" indent="0" defTabSz="914400" eaLnBrk="1" fontAlgn="auto" latinLnBrk="0" hangingPunct="1">
              <a:lnSpc>
                <a:spcPct val="100000"/>
              </a:lnSpc>
              <a:spcBef>
                <a:spcPts val="400"/>
              </a:spcBef>
              <a:spcAft>
                <a:spcPts val="0"/>
              </a:spcAft>
              <a:buClrTx/>
              <a:buSzTx/>
              <a:buFontTx/>
              <a:buNone/>
              <a:tabLst/>
              <a:defRPr/>
            </a:pPr>
            <a:r>
              <a:rPr kumimoji="0" lang="en-US" sz="2800" b="0" i="0" u="none" strike="noStrike" kern="0" cap="none" spc="0" normalizeH="0" baseline="0" noProof="0" dirty="0">
                <a:ln>
                  <a:noFill/>
                </a:ln>
                <a:solidFill>
                  <a:srgbClr val="C09B64"/>
                </a:solidFill>
                <a:effectLst/>
                <a:uLnTx/>
                <a:uFillTx/>
              </a:rPr>
              <a:t>Greatest stressors:</a:t>
            </a:r>
          </a:p>
          <a:p>
            <a:pPr marL="0" marR="0" lvl="1" indent="0" defTabSz="914400" eaLnBrk="1" fontAlgn="auto" latinLnBrk="0" hangingPunct="1">
              <a:lnSpc>
                <a:spcPct val="100000"/>
              </a:lnSpc>
              <a:spcBef>
                <a:spcPts val="400"/>
              </a:spcBef>
              <a:spcAft>
                <a:spcPts val="0"/>
              </a:spcAft>
              <a:buClrTx/>
              <a:buSzTx/>
              <a:buFont typeface="Arial" pitchFamily="34" charset="0"/>
              <a:buChar char="•"/>
              <a:tabLst/>
              <a:defRPr/>
            </a:pPr>
            <a:r>
              <a:rPr kumimoji="0" lang="en-US" sz="2400" b="0" i="0" u="none" strike="noStrike" kern="0" cap="none" spc="0" normalizeH="0" baseline="0" noProof="0" dirty="0">
                <a:ln>
                  <a:noFill/>
                </a:ln>
                <a:solidFill>
                  <a:schemeClr val="bg1"/>
                </a:solidFill>
                <a:effectLst/>
                <a:uLnTx/>
                <a:uFillTx/>
              </a:rPr>
              <a:t>Phosphorous</a:t>
            </a:r>
          </a:p>
          <a:p>
            <a:pPr marL="0" marR="0" lvl="1" indent="0" defTabSz="914400" eaLnBrk="1" fontAlgn="auto" latinLnBrk="0" hangingPunct="1">
              <a:lnSpc>
                <a:spcPct val="100000"/>
              </a:lnSpc>
              <a:spcBef>
                <a:spcPts val="400"/>
              </a:spcBef>
              <a:spcAft>
                <a:spcPts val="0"/>
              </a:spcAft>
              <a:buClrTx/>
              <a:buSzTx/>
              <a:buFont typeface="Arial" pitchFamily="34" charset="0"/>
              <a:buChar char="•"/>
              <a:tabLst/>
              <a:defRPr/>
            </a:pPr>
            <a:r>
              <a:rPr kumimoji="0" lang="en-US" sz="2400" b="0" i="0" u="none" strike="noStrike" kern="0" cap="none" spc="0" normalizeH="0" baseline="0" noProof="0" dirty="0">
                <a:ln>
                  <a:noFill/>
                </a:ln>
                <a:solidFill>
                  <a:schemeClr val="bg1"/>
                </a:solidFill>
                <a:effectLst/>
                <a:uLnTx/>
                <a:uFillTx/>
              </a:rPr>
              <a:t>Nitrogen</a:t>
            </a:r>
          </a:p>
          <a:p>
            <a:pPr marL="0" marR="0" lvl="1" indent="0" defTabSz="914400" eaLnBrk="1" fontAlgn="auto" latinLnBrk="0" hangingPunct="1">
              <a:lnSpc>
                <a:spcPct val="100000"/>
              </a:lnSpc>
              <a:spcBef>
                <a:spcPts val="400"/>
              </a:spcBef>
              <a:spcAft>
                <a:spcPts val="0"/>
              </a:spcAft>
              <a:buClrTx/>
              <a:buSzTx/>
              <a:buFont typeface="Arial" pitchFamily="34" charset="0"/>
              <a:buChar char="•"/>
              <a:tabLst/>
              <a:defRPr/>
            </a:pPr>
            <a:r>
              <a:rPr kumimoji="0" lang="en-US" sz="2400" b="0" i="0" u="none" strike="noStrike" kern="0" cap="none" spc="0" normalizeH="0" baseline="0" noProof="0" dirty="0">
                <a:ln>
                  <a:noFill/>
                </a:ln>
                <a:solidFill>
                  <a:schemeClr val="bg1"/>
                </a:solidFill>
                <a:effectLst/>
                <a:uLnTx/>
                <a:uFillTx/>
              </a:rPr>
              <a:t>Riparian cover and</a:t>
            </a:r>
          </a:p>
          <a:p>
            <a:pPr marL="0" marR="0" lvl="1" indent="0" defTabSz="914400" eaLnBrk="1" fontAlgn="auto" latinLnBrk="0" hangingPunct="1">
              <a:lnSpc>
                <a:spcPct val="100000"/>
              </a:lnSpc>
              <a:spcBef>
                <a:spcPts val="40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rPr>
              <a:t>	disturbance</a:t>
            </a:r>
          </a:p>
          <a:p>
            <a:pPr marL="0" marR="0" lvl="1" indent="0" defTabSz="914400" eaLnBrk="1" fontAlgn="auto" latinLnBrk="0" hangingPunct="1">
              <a:lnSpc>
                <a:spcPct val="100000"/>
              </a:lnSpc>
              <a:spcBef>
                <a:spcPts val="400"/>
              </a:spcBef>
              <a:spcAft>
                <a:spcPts val="0"/>
              </a:spcAft>
              <a:buClrTx/>
              <a:buSzTx/>
              <a:buFont typeface="Arial" pitchFamily="34" charset="0"/>
              <a:buChar char="•"/>
              <a:tabLst/>
              <a:defRPr/>
            </a:pPr>
            <a:r>
              <a:rPr kumimoji="0" lang="en-US" sz="2400" b="0" i="0" u="none" strike="noStrike" kern="0" cap="none" spc="0" normalizeH="0" baseline="0" noProof="0" dirty="0">
                <a:ln>
                  <a:noFill/>
                </a:ln>
                <a:solidFill>
                  <a:schemeClr val="bg1"/>
                </a:solidFill>
                <a:effectLst/>
                <a:uLnTx/>
                <a:uFillTx/>
              </a:rPr>
              <a:t>Streambed sediment</a:t>
            </a:r>
          </a:p>
          <a:p>
            <a:pPr marL="0" marR="0" lvl="1" indent="0" defTabSz="914400" eaLnBrk="1" fontAlgn="auto" latinLnBrk="0" hangingPunct="1">
              <a:lnSpc>
                <a:spcPct val="100000"/>
              </a:lnSpc>
              <a:spcBef>
                <a:spcPts val="400"/>
              </a:spcBef>
              <a:spcAft>
                <a:spcPts val="0"/>
              </a:spcAft>
              <a:buClrTx/>
              <a:buSzTx/>
              <a:buFont typeface="Arial" pitchFamily="34" charset="0"/>
              <a:buChar char="•"/>
              <a:tabLst/>
              <a:defRPr/>
            </a:pPr>
            <a:r>
              <a:rPr kumimoji="0" lang="en-US" sz="2400" b="0" i="0" u="none" strike="noStrike" kern="0" cap="none" spc="0" normalizeH="0" baseline="0" noProof="0" dirty="0">
                <a:ln>
                  <a:noFill/>
                </a:ln>
                <a:solidFill>
                  <a:schemeClr val="bg1"/>
                </a:solidFill>
                <a:effectLst/>
                <a:uLnTx/>
                <a:uFillTx/>
              </a:rPr>
              <a:t>Enterococci</a:t>
            </a:r>
          </a:p>
        </p:txBody>
      </p:sp>
      <p:pic>
        <p:nvPicPr>
          <p:cNvPr id="7"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62400" y="1669459"/>
            <a:ext cx="4953000" cy="38958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4648200" y="5614265"/>
            <a:ext cx="350520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rPr>
              <a:t>Source: USEPA  (2016)</a:t>
            </a:r>
          </a:p>
        </p:txBody>
      </p:sp>
    </p:spTree>
    <p:extLst>
      <p:ext uri="{BB962C8B-B14F-4D97-AF65-F5344CB8AC3E}">
        <p14:creationId xmlns:p14="http://schemas.microsoft.com/office/powerpoint/2010/main" val="2564579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spm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913" y="0"/>
            <a:ext cx="8726487"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3400" y="6324600"/>
            <a:ext cx="8001000" cy="584200"/>
          </a:xfrm>
          <a:prstGeom prst="rect">
            <a:avLst/>
          </a:prstGeom>
          <a:no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br>
              <a:rPr kumimoji="0" lang="en-US" sz="1600" b="0" i="0" u="none" strike="noStrike" kern="0" cap="none" spc="0" normalizeH="0" baseline="0" noProof="0" dirty="0">
                <a:ln>
                  <a:noFill/>
                </a:ln>
                <a:solidFill>
                  <a:schemeClr val="tx1">
                    <a:lumMod val="75000"/>
                  </a:schemeClr>
                </a:solidFill>
                <a:effectLst/>
                <a:uLnTx/>
                <a:uFillTx/>
                <a:latin typeface="Arial" charset="0"/>
                <a:cs typeface="Arial" pitchFamily="34" charset="0"/>
              </a:rPr>
            </a:br>
            <a:r>
              <a:rPr kumimoji="0" lang="en-US" sz="1600" b="0" i="0" u="none" strike="noStrike" kern="0" cap="none" spc="0" normalizeH="0" baseline="0" noProof="0" dirty="0">
                <a:ln>
                  <a:noFill/>
                </a:ln>
                <a:solidFill>
                  <a:schemeClr val="bg1"/>
                </a:solidFill>
                <a:effectLst/>
                <a:uLnTx/>
                <a:uFillTx/>
                <a:latin typeface="Arial" charset="0"/>
                <a:cs typeface="Arial" pitchFamily="34" charset="0"/>
              </a:rPr>
              <a:t>IPCC 2007 WG1-AR4</a:t>
            </a:r>
            <a:r>
              <a:rPr kumimoji="0" lang="en-US" sz="1600" b="0" i="0" u="none" strike="noStrike" kern="0" cap="none" spc="0" normalizeH="0" baseline="0" noProof="0" dirty="0">
                <a:ln>
                  <a:noFill/>
                </a:ln>
                <a:solidFill>
                  <a:schemeClr val="tx1">
                    <a:lumMod val="75000"/>
                  </a:schemeClr>
                </a:solidFill>
                <a:effectLst/>
                <a:uLnTx/>
                <a:uFillTx/>
                <a:latin typeface="Arial" charset="0"/>
                <a:cs typeface="Arial" pitchFamily="34" charset="0"/>
              </a:rPr>
              <a:t> </a:t>
            </a:r>
            <a:endParaRPr kumimoji="0" lang="en-US" sz="1600" b="0" i="0" u="none" strike="noStrike" kern="0" cap="none" spc="0" normalizeH="0" baseline="0" noProof="0" dirty="0">
              <a:ln>
                <a:noFill/>
              </a:ln>
              <a:solidFill>
                <a:sysClr val="windowText" lastClr="000000"/>
              </a:solidFill>
              <a:effectLst/>
              <a:uLnTx/>
              <a:uFillTx/>
              <a:latin typeface="Arial" charset="0"/>
              <a:cs typeface="Arial" pitchFamily="34" charset="0"/>
            </a:endParaRPr>
          </a:p>
        </p:txBody>
      </p:sp>
    </p:spTree>
    <p:extLst>
      <p:ext uri="{BB962C8B-B14F-4D97-AF65-F5344CB8AC3E}">
        <p14:creationId xmlns:p14="http://schemas.microsoft.com/office/powerpoint/2010/main" val="169398289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File:Hockey stick chart ipcc 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343400"/>
            <a:ext cx="7086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AutoShape 14"/>
          <p:cNvSpPr>
            <a:spLocks noChangeArrowheads="1"/>
          </p:cNvSpPr>
          <p:nvPr/>
        </p:nvSpPr>
        <p:spPr bwMode="auto">
          <a:xfrm rot="-3017965">
            <a:off x="6818312" y="3735388"/>
            <a:ext cx="339725" cy="1447800"/>
          </a:xfrm>
          <a:prstGeom prst="downArrow">
            <a:avLst>
              <a:gd name="adj1" fmla="val 50000"/>
              <a:gd name="adj2" fmla="val 49976"/>
            </a:avLst>
          </a:prstGeom>
          <a:solidFill>
            <a:srgbClr val="3366FF"/>
          </a:solidFill>
          <a:ln w="9525">
            <a:solidFill>
              <a:schemeClr val="tx1"/>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pitchFamily="34" charset="0"/>
            </a:endParaRPr>
          </a:p>
        </p:txBody>
      </p:sp>
      <p:grpSp>
        <p:nvGrpSpPr>
          <p:cNvPr id="2" name="Group 13"/>
          <p:cNvGrpSpPr>
            <a:grpSpLocks/>
          </p:cNvGrpSpPr>
          <p:nvPr/>
        </p:nvGrpSpPr>
        <p:grpSpPr bwMode="auto">
          <a:xfrm>
            <a:off x="5380038" y="-457200"/>
            <a:ext cx="3606800" cy="6019800"/>
            <a:chOff x="5380347" y="-381000"/>
            <a:chExt cx="3606191" cy="6019800"/>
          </a:xfrm>
        </p:grpSpPr>
        <p:pic>
          <p:nvPicPr>
            <p:cNvPr id="70663" name="Picture 8" descr="temperature2"/>
            <p:cNvPicPr>
              <a:picLocks noChangeAspect="1" noChangeArrowheads="1"/>
            </p:cNvPicPr>
            <p:nvPr/>
          </p:nvPicPr>
          <p:blipFill>
            <a:blip r:embed="rId3">
              <a:extLst>
                <a:ext uri="{28A0092B-C50C-407E-A947-70E740481C1C}">
                  <a14:useLocalDpi xmlns:a14="http://schemas.microsoft.com/office/drawing/2010/main" val="0"/>
                </a:ext>
              </a:extLst>
            </a:blip>
            <a:srcRect r="24896" b="12857"/>
            <a:stretch>
              <a:fillRect/>
            </a:stretch>
          </p:blipFill>
          <p:spPr bwMode="auto">
            <a:xfrm>
              <a:off x="7620000" y="-381000"/>
              <a:ext cx="1143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4" name="Rectangle 6"/>
            <p:cNvSpPr>
              <a:spLocks noChangeArrowheads="1"/>
            </p:cNvSpPr>
            <p:nvPr/>
          </p:nvSpPr>
          <p:spPr bwMode="auto">
            <a:xfrm>
              <a:off x="5380347" y="1268968"/>
              <a:ext cx="29345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Arial" pitchFamily="34" charset="0"/>
              </a:endParaRPr>
            </a:p>
          </p:txBody>
        </p:sp>
        <p:sp>
          <p:nvSpPr>
            <p:cNvPr id="70665" name="AutoShape 13"/>
            <p:cNvSpPr>
              <a:spLocks noChangeArrowheads="1"/>
            </p:cNvSpPr>
            <p:nvPr/>
          </p:nvSpPr>
          <p:spPr bwMode="auto">
            <a:xfrm rot="1264268">
              <a:off x="6494667" y="1947676"/>
              <a:ext cx="1143000" cy="310857"/>
            </a:xfrm>
            <a:prstGeom prst="rightArrow">
              <a:avLst>
                <a:gd name="adj1" fmla="val 50000"/>
                <a:gd name="adj2" fmla="val 75003"/>
              </a:avLst>
            </a:prstGeom>
            <a:solidFill>
              <a:schemeClr val="accent1"/>
            </a:solidFill>
            <a:ln w="9525">
              <a:solidFill>
                <a:schemeClr val="tx1"/>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Arial" pitchFamily="34" charset="0"/>
              </a:endParaRPr>
            </a:p>
          </p:txBody>
        </p:sp>
        <p:sp>
          <p:nvSpPr>
            <p:cNvPr id="70666" name="TextBox 10"/>
            <p:cNvSpPr txBox="1">
              <a:spLocks noChangeArrowheads="1"/>
            </p:cNvSpPr>
            <p:nvPr/>
          </p:nvSpPr>
          <p:spPr bwMode="auto">
            <a:xfrm>
              <a:off x="8229600" y="0"/>
              <a:ext cx="756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600" b="0" i="0" u="none" strike="noStrike" kern="0" cap="none" spc="0" normalizeH="0" baseline="0" noProof="0">
                  <a:ln>
                    <a:noFill/>
                  </a:ln>
                  <a:solidFill>
                    <a:srgbClr val="FFFFFF"/>
                  </a:solidFill>
                  <a:effectLst/>
                  <a:uLnTx/>
                  <a:uFillTx/>
                  <a:latin typeface="Arial" pitchFamily="34" charset="0"/>
                </a:rPr>
                <a:t>(10°F)</a:t>
              </a:r>
            </a:p>
          </p:txBody>
        </p:sp>
        <p:sp>
          <p:nvSpPr>
            <p:cNvPr id="70667" name="Rectangle 11"/>
            <p:cNvSpPr>
              <a:spLocks noChangeArrowheads="1"/>
            </p:cNvSpPr>
            <p:nvPr/>
          </p:nvSpPr>
          <p:spPr bwMode="auto">
            <a:xfrm>
              <a:off x="8314927" y="1600200"/>
              <a:ext cx="6431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600" b="0" i="0" u="none" strike="noStrike" kern="0" cap="none" spc="0" normalizeH="0" baseline="0" noProof="0">
                  <a:ln>
                    <a:noFill/>
                  </a:ln>
                  <a:solidFill>
                    <a:srgbClr val="FFFFFF"/>
                  </a:solidFill>
                  <a:effectLst/>
                  <a:uLnTx/>
                  <a:uFillTx/>
                  <a:latin typeface="Arial" pitchFamily="34" charset="0"/>
                </a:rPr>
                <a:t>(7°F)</a:t>
              </a:r>
            </a:p>
          </p:txBody>
        </p:sp>
        <p:sp>
          <p:nvSpPr>
            <p:cNvPr id="70668" name="Rectangle 12"/>
            <p:cNvSpPr>
              <a:spLocks noChangeArrowheads="1"/>
            </p:cNvSpPr>
            <p:nvPr/>
          </p:nvSpPr>
          <p:spPr bwMode="auto">
            <a:xfrm>
              <a:off x="8272275" y="3440668"/>
              <a:ext cx="6431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600" b="0" i="0" u="none" strike="noStrike" kern="0" cap="none" spc="0" normalizeH="0" baseline="0" noProof="0">
                  <a:ln>
                    <a:noFill/>
                  </a:ln>
                  <a:solidFill>
                    <a:srgbClr val="FFFFFF"/>
                  </a:solidFill>
                  <a:effectLst/>
                  <a:uLnTx/>
                  <a:uFillTx/>
                  <a:latin typeface="Arial" pitchFamily="34" charset="0"/>
                </a:rPr>
                <a:t>(4°F)</a:t>
              </a:r>
            </a:p>
          </p:txBody>
        </p:sp>
      </p:grpSp>
      <p:sp>
        <p:nvSpPr>
          <p:cNvPr id="70661" name="TextBox 15"/>
          <p:cNvSpPr txBox="1">
            <a:spLocks noChangeArrowheads="1"/>
          </p:cNvSpPr>
          <p:nvPr/>
        </p:nvSpPr>
        <p:spPr bwMode="auto">
          <a:xfrm>
            <a:off x="6389688" y="6596063"/>
            <a:ext cx="26781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600" b="0" i="0" u="none" strike="noStrike" kern="0" cap="none" spc="0" normalizeH="0" baseline="0" noProof="0">
                <a:ln>
                  <a:noFill/>
                </a:ln>
                <a:solidFill>
                  <a:srgbClr val="000000"/>
                </a:solidFill>
                <a:effectLst/>
                <a:uLnTx/>
                <a:uFillTx/>
                <a:latin typeface="Arial" pitchFamily="34" charset="0"/>
              </a:rPr>
              <a:t>Adapted from Hayhoe 2011</a:t>
            </a:r>
          </a:p>
        </p:txBody>
      </p:sp>
      <p:sp>
        <p:nvSpPr>
          <p:cNvPr id="70662" name="Rectangle 2"/>
          <p:cNvSpPr>
            <a:spLocks noChangeArrowheads="1"/>
          </p:cNvSpPr>
          <p:nvPr/>
        </p:nvSpPr>
        <p:spPr bwMode="auto">
          <a:xfrm>
            <a:off x="2027238" y="1539875"/>
            <a:ext cx="3687762"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4000" b="1" i="0" u="none" strike="noStrike" kern="0" cap="none" spc="0" normalizeH="0" baseline="0" noProof="0" dirty="0">
                <a:ln>
                  <a:noFill/>
                </a:ln>
                <a:solidFill>
                  <a:schemeClr val="tx1"/>
                </a:solidFill>
                <a:effectLst/>
                <a:uLnTx/>
                <a:uFillTx/>
                <a:latin typeface="Arial" pitchFamily="34" charset="0"/>
              </a:rPr>
              <a:t>Increasing Temperature</a:t>
            </a:r>
          </a:p>
        </p:txBody>
      </p:sp>
    </p:spTree>
    <p:extLst>
      <p:ext uri="{BB962C8B-B14F-4D97-AF65-F5344CB8AC3E}">
        <p14:creationId xmlns:p14="http://schemas.microsoft.com/office/powerpoint/2010/main" val="188872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34251" y="2895600"/>
            <a:ext cx="7772400" cy="521807"/>
          </a:xfrm>
        </p:spPr>
        <p:txBody>
          <a:bodyPr>
            <a:noAutofit/>
          </a:bodyPr>
          <a:lstStyle/>
          <a:p>
            <a:endParaRPr lang="en-US" sz="4800" dirty="0"/>
          </a:p>
        </p:txBody>
      </p:sp>
      <p:pic>
        <p:nvPicPr>
          <p:cNvPr id="6" name="Picture 5" descr="SHI Shield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3400" y="5842196"/>
            <a:ext cx="818582" cy="928995"/>
          </a:xfrm>
          <a:prstGeom prst="rect">
            <a:avLst/>
          </a:prstGeom>
        </p:spPr>
      </p:pic>
      <p:pic>
        <p:nvPicPr>
          <p:cNvPr id="2" name="Picture 1"/>
          <p:cNvPicPr>
            <a:picLocks noChangeAspect="1"/>
          </p:cNvPicPr>
          <p:nvPr/>
        </p:nvPicPr>
        <p:blipFill>
          <a:blip r:embed="rId4"/>
          <a:stretch>
            <a:fillRect/>
          </a:stretch>
        </p:blipFill>
        <p:spPr>
          <a:xfrm>
            <a:off x="1200150" y="838200"/>
            <a:ext cx="6800850" cy="5225511"/>
          </a:xfrm>
          <a:prstGeom prst="rect">
            <a:avLst/>
          </a:prstGeom>
        </p:spPr>
      </p:pic>
      <p:sp>
        <p:nvSpPr>
          <p:cNvPr id="5" name="TextBox 4"/>
          <p:cNvSpPr txBox="1"/>
          <p:nvPr/>
        </p:nvSpPr>
        <p:spPr>
          <a:xfrm>
            <a:off x="1143000" y="6292334"/>
            <a:ext cx="2667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Strzepek et al., 2010</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74147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34251" y="2895600"/>
            <a:ext cx="7772400" cy="521807"/>
          </a:xfrm>
        </p:spPr>
        <p:txBody>
          <a:bodyPr>
            <a:noAutofit/>
          </a:bodyPr>
          <a:lstStyle/>
          <a:p>
            <a:r>
              <a:rPr lang="en-US" sz="4800" dirty="0"/>
              <a:t>The  Opportunities</a:t>
            </a:r>
          </a:p>
        </p:txBody>
      </p:sp>
      <p:pic>
        <p:nvPicPr>
          <p:cNvPr id="6" name="Picture 5" descr="SHI Shield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3400" y="5842196"/>
            <a:ext cx="818582" cy="928995"/>
          </a:xfrm>
          <a:prstGeom prst="rect">
            <a:avLst/>
          </a:prstGeom>
        </p:spPr>
      </p:pic>
    </p:spTree>
    <p:extLst>
      <p:ext uri="{BB962C8B-B14F-4D97-AF65-F5344CB8AC3E}">
        <p14:creationId xmlns:p14="http://schemas.microsoft.com/office/powerpoint/2010/main" val="38576112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3430</TotalTime>
  <Words>1041</Words>
  <Application>Microsoft Office PowerPoint</Application>
  <PresentationFormat>On-screen Show (4:3)</PresentationFormat>
  <Paragraphs>286</Paragraphs>
  <Slides>33</Slides>
  <Notes>23</Notes>
  <HiddenSlides>0</HiddenSlides>
  <MMClips>0</MMClips>
  <ScaleCrop>false</ScaleCrop>
  <HeadingPairs>
    <vt:vector size="8" baseType="variant">
      <vt:variant>
        <vt:lpstr>Fonts Used</vt:lpstr>
      </vt:variant>
      <vt:variant>
        <vt:i4>5</vt:i4>
      </vt:variant>
      <vt:variant>
        <vt:lpstr>Theme</vt:lpstr>
      </vt:variant>
      <vt:variant>
        <vt:i4>4</vt:i4>
      </vt:variant>
      <vt:variant>
        <vt:lpstr>Embedded OLE Servers</vt:lpstr>
      </vt:variant>
      <vt:variant>
        <vt:i4>1</vt:i4>
      </vt:variant>
      <vt:variant>
        <vt:lpstr>Slide Titles</vt:lpstr>
      </vt:variant>
      <vt:variant>
        <vt:i4>33</vt:i4>
      </vt:variant>
    </vt:vector>
  </HeadingPairs>
  <TitlesOfParts>
    <vt:vector size="43" baseType="lpstr">
      <vt:lpstr>Arial</vt:lpstr>
      <vt:lpstr>Arial Narrow</vt:lpstr>
      <vt:lpstr>Calibri</vt:lpstr>
      <vt:lpstr>Tahoma</vt:lpstr>
      <vt:lpstr>Times New Roman</vt:lpstr>
      <vt:lpstr>Office Theme</vt:lpstr>
      <vt:lpstr>1_Office Theme</vt:lpstr>
      <vt:lpstr>3_Office Theme</vt:lpstr>
      <vt:lpstr>6_Office Theme</vt:lpstr>
      <vt:lpstr>Microsoft Excel Chart</vt:lpstr>
      <vt:lpstr>PowerPoint Presentation</vt:lpstr>
      <vt:lpstr>PowerPoint Presentation</vt:lpstr>
      <vt:lpstr>The  Imperatives</vt:lpstr>
      <vt:lpstr>PowerPoint Presentation</vt:lpstr>
      <vt:lpstr>National Rivers &amp; Streams Assessment</vt:lpstr>
      <vt:lpstr>PowerPoint Presentation</vt:lpstr>
      <vt:lpstr>PowerPoint Presentation</vt:lpstr>
      <vt:lpstr>PowerPoint Presentation</vt:lpstr>
      <vt:lpstr>The  Opportunities</vt:lpstr>
      <vt:lpstr>PowerPoint Presentation</vt:lpstr>
      <vt:lpstr>PowerPoint Presentation</vt:lpstr>
      <vt:lpstr>PowerPoint Presentation</vt:lpstr>
      <vt:lpstr>Key Soil Health Practice: No-Till</vt:lpstr>
      <vt:lpstr>Soil Organic C (Mg/ha)</vt:lpstr>
      <vt:lpstr>Key Soil Health Practice: Cover Crops</vt:lpstr>
      <vt:lpstr>2012 Corn Yield Drought States</vt:lpstr>
      <vt:lpstr>Tillage &amp; Cover Crop Impacts  On Water Infiltration Rate</vt:lpstr>
      <vt:lpstr>Infiltration – Brookings County, SD</vt:lpstr>
      <vt:lpstr>Cover Crop Impacts on Nitrate Leaching</vt:lpstr>
      <vt:lpstr>PowerPoint Presentation</vt:lpstr>
      <vt:lpstr>Mission</vt:lpstr>
      <vt:lpstr>Guiding Principles</vt:lpstr>
      <vt:lpstr>Governing Board</vt:lpstr>
      <vt:lpstr>Operational Structure</vt:lpstr>
      <vt:lpstr>  Research</vt:lpstr>
      <vt:lpstr>Soil Health Research Awards</vt:lpstr>
      <vt:lpstr>Soil Health Institute Approach  1. Increase Adoption of SH Mgmt. Systems  -   Quantify impacts on profitability and          economic risk.  -  Quantify SOC vs. AWHC relationships across   soils, climates, cropping systems.  Develop   Decision Support System for producers.  - Partner with boots on the ground       organizations (NACD, LGU, NRCS, Agri-   business, SH Partnership,…) for workshops,   demonstration sites, field days, webinars,…     </vt:lpstr>
      <vt:lpstr>Soil Health Institute Approach  2. Target Adoption of SH Mgmt. Systems   - Determine potential water quality        improvements for given levels of SH mgmt.   system adoption (modeling).  -  Ground-truth model predictions with Edge-of-  Field monitoring (Discovery Farms,      LTARs,…)  - From above, identify priority sub-watersheds              </vt:lpstr>
      <vt:lpstr>Soil Health Institute Approach  3. Quantify Adoption and Impact   - Assess current status of soil health in U.S.  -  Assess current status of soil health practice   adoption in U.S.  - Use above for establishing baseline for     measuring future progress              </vt:lpstr>
      <vt:lpstr>Thank you</vt:lpstr>
      <vt:lpstr>PowerPoint Presentation</vt:lpstr>
      <vt:lpstr>PowerPoint Presentation</vt:lpstr>
      <vt:lpstr>PowerPoint Presentation</vt:lpstr>
    </vt:vector>
  </TitlesOfParts>
  <Company>Woodruff Sweitzer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Woodruff Sweitzer</dc:creator>
  <cp:lastModifiedBy>Wayne Honeycutt</cp:lastModifiedBy>
  <cp:revision>255</cp:revision>
  <dcterms:created xsi:type="dcterms:W3CDTF">2015-10-05T22:03:47Z</dcterms:created>
  <dcterms:modified xsi:type="dcterms:W3CDTF">2016-06-20T19:00:23Z</dcterms:modified>
</cp:coreProperties>
</file>