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1" autoAdjust="0"/>
    <p:restoredTop sz="94633" autoAdjust="0"/>
  </p:normalViewPr>
  <p:slideViewPr>
    <p:cSldViewPr snapToGrid="0" snapToObjects="1">
      <p:cViewPr varScale="1">
        <p:scale>
          <a:sx n="52" d="100"/>
          <a:sy n="52" d="100"/>
        </p:scale>
        <p:origin x="-13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C41CD-CCBD-B043-A090-7E859ECFF08A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BDA4D-F838-114D-B433-C415B8C0E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80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A5813-13E8-4F60-84BF-15100BE98A7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7B726-CB8B-4908-A7D0-13CD529F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7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F3AE6-81BC-4785-8DA0-7806A3211D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6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5215"/>
            <a:ext cx="5030391" cy="41138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27" tIns="46793" rIns="92027" bIns="46793"/>
          <a:lstStyle/>
          <a:p>
            <a:pPr defTabSz="90388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658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F3AE6-81BC-4785-8DA0-7806A3211D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6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F3AE6-81BC-4785-8DA0-7806A3211D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6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F3AE6-81BC-4785-8DA0-7806A3211D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6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" y="-11222"/>
            <a:ext cx="9146242" cy="6869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03418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Meeting/Committee</a:t>
            </a:r>
            <a:br>
              <a:rPr lang="en-US" dirty="0" smtClean="0"/>
            </a:br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486565"/>
            <a:ext cx="7772400" cy="7097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Day/Date</a:t>
            </a:r>
            <a:endParaRPr lang="en-US" dirty="0"/>
          </a:p>
        </p:txBody>
      </p:sp>
      <p:pic>
        <p:nvPicPr>
          <p:cNvPr id="7" name="Picture 6" descr="CSS graphi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2668"/>
            <a:ext cx="9144000" cy="1665332"/>
          </a:xfrm>
          <a:prstGeom prst="rect">
            <a:avLst/>
          </a:prstGeom>
        </p:spPr>
      </p:pic>
      <p:pic>
        <p:nvPicPr>
          <p:cNvPr id="6" name="Picture 5" descr="full CSS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05" y="211094"/>
            <a:ext cx="4897051" cy="993866"/>
          </a:xfrm>
          <a:prstGeom prst="rect">
            <a:avLst/>
          </a:prstGeom>
        </p:spPr>
      </p:pic>
      <p:pic>
        <p:nvPicPr>
          <p:cNvPr id="8" name="Picture 7" descr="ASTA 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17" y="5025081"/>
            <a:ext cx="1254778" cy="9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3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2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418757"/>
            <a:ext cx="2057400" cy="4791675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8757"/>
            <a:ext cx="6019800" cy="479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0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30251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300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89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170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170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7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5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19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4964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8027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71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4454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317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128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466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" y="-11222"/>
            <a:ext cx="9146242" cy="68692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42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1296"/>
            <a:ext cx="8229600" cy="3592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CSS graphic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2668"/>
            <a:ext cx="9144000" cy="1665332"/>
          </a:xfrm>
          <a:prstGeom prst="rect">
            <a:avLst/>
          </a:prstGeom>
        </p:spPr>
      </p:pic>
      <p:pic>
        <p:nvPicPr>
          <p:cNvPr id="9" name="Picture 8" descr="ASTA 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06" y="5517071"/>
            <a:ext cx="689588" cy="511770"/>
          </a:xfrm>
          <a:prstGeom prst="rect">
            <a:avLst/>
          </a:prstGeom>
        </p:spPr>
      </p:pic>
      <p:pic>
        <p:nvPicPr>
          <p:cNvPr id="10" name="Picture 9" descr="CSS logo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30" y="127073"/>
            <a:ext cx="1894703" cy="18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9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b="0" i="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28820E8-5304-8A45-80D5-8464B17CB7FB}" type="datetimeFigureOut">
              <a:rPr lang="en-US">
                <a:latin typeface="Times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12/8/2015</a:t>
            </a:fld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4DFFB2-13BC-9240-BA5A-DECF7534E390}" type="slidenum">
              <a:rPr lang="en-US">
                <a:latin typeface="Times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03067"/>
      </p:ext>
    </p:extLst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008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rgbClr val="000000"/>
          </a:solidFill>
          <a:latin typeface="Helvetica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rgbClr val="000000"/>
          </a:solidFill>
          <a:latin typeface="Helvetica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rgbClr val="000000"/>
          </a:solidFill>
          <a:latin typeface="Helvetica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rgbClr val="000000"/>
          </a:solidFill>
          <a:latin typeface="Helvetica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Helvetica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Legislative &amp; Legal Concerns Committee</a:t>
            </a:r>
            <a:br>
              <a:rPr lang="en-US" dirty="0" smtClean="0"/>
            </a:br>
            <a:r>
              <a:rPr lang="en-US" dirty="0" smtClean="0"/>
              <a:t>Pat Miller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Tuesday, December 8, 2015</a:t>
            </a:r>
          </a:p>
        </p:txBody>
      </p:sp>
    </p:spTree>
    <p:extLst>
      <p:ext uri="{BB962C8B-B14F-4D97-AF65-F5344CB8AC3E}">
        <p14:creationId xmlns:p14="http://schemas.microsoft.com/office/powerpoint/2010/main" val="109090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GMO </a:t>
            </a:r>
            <a:r>
              <a:rPr lang="en-US" sz="3200" dirty="0" smtClean="0"/>
              <a:t>Labeling</a:t>
            </a:r>
          </a:p>
          <a:p>
            <a:r>
              <a:rPr lang="en-US" sz="3200" dirty="0" smtClean="0"/>
              <a:t>State Seed Pre-emption</a:t>
            </a:r>
            <a:endParaRPr lang="en-US" sz="3200" dirty="0"/>
          </a:p>
          <a:p>
            <a:r>
              <a:rPr lang="en-US" sz="3200" dirty="0"/>
              <a:t>Seed Libraries</a:t>
            </a:r>
          </a:p>
          <a:p>
            <a:r>
              <a:rPr lang="en-US" sz="3200" dirty="0"/>
              <a:t>State Pollinator Plans</a:t>
            </a:r>
          </a:p>
          <a:p>
            <a:r>
              <a:rPr lang="en-US" sz="3200" dirty="0" smtClean="0"/>
              <a:t>Seed </a:t>
            </a:r>
            <a:r>
              <a:rPr lang="en-US" sz="3200" dirty="0"/>
              <a:t>Lab </a:t>
            </a:r>
            <a:r>
              <a:rPr lang="en-US" sz="3200" dirty="0" smtClean="0"/>
              <a:t>Uniformity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State Issues</a:t>
            </a:r>
          </a:p>
        </p:txBody>
      </p:sp>
    </p:spTree>
    <p:extLst>
      <p:ext uri="{BB962C8B-B14F-4D97-AF65-F5344CB8AC3E}">
        <p14:creationId xmlns:p14="http://schemas.microsoft.com/office/powerpoint/2010/main" val="50657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4"/>
          <p:cNvGrpSpPr>
            <a:grpSpLocks/>
          </p:cNvGrpSpPr>
          <p:nvPr/>
        </p:nvGrpSpPr>
        <p:grpSpPr bwMode="auto">
          <a:xfrm>
            <a:off x="2301875" y="5105400"/>
            <a:ext cx="914399" cy="914400"/>
            <a:chOff x="1692" y="3358"/>
            <a:chExt cx="839" cy="646"/>
          </a:xfrm>
          <a:solidFill>
            <a:srgbClr val="00B050"/>
          </a:solidFill>
        </p:grpSpPr>
        <p:grpSp>
          <p:nvGrpSpPr>
            <p:cNvPr id="3" name="Group 153" descr="Wide downward diagonal"/>
            <p:cNvGrpSpPr>
              <a:grpSpLocks/>
            </p:cNvGrpSpPr>
            <p:nvPr/>
          </p:nvGrpSpPr>
          <p:grpSpPr bwMode="auto">
            <a:xfrm>
              <a:off x="1692" y="3358"/>
              <a:ext cx="839" cy="646"/>
              <a:chOff x="1692" y="3358"/>
              <a:chExt cx="839" cy="646"/>
            </a:xfrm>
            <a:grpFill/>
          </p:grpSpPr>
          <p:sp>
            <p:nvSpPr>
              <p:cNvPr id="2176" name="Freeform 2"/>
              <p:cNvSpPr>
                <a:spLocks/>
              </p:cNvSpPr>
              <p:nvPr/>
            </p:nvSpPr>
            <p:spPr bwMode="auto">
              <a:xfrm>
                <a:off x="1692" y="3439"/>
                <a:ext cx="65" cy="94"/>
              </a:xfrm>
              <a:custGeom>
                <a:avLst/>
                <a:gdLst>
                  <a:gd name="T0" fmla="*/ 0 w 65"/>
                  <a:gd name="T1" fmla="*/ 93 h 94"/>
                  <a:gd name="T2" fmla="*/ 0 w 65"/>
                  <a:gd name="T3" fmla="*/ 66 h 94"/>
                  <a:gd name="T4" fmla="*/ 36 w 65"/>
                  <a:gd name="T5" fmla="*/ 0 h 94"/>
                  <a:gd name="T6" fmla="*/ 64 w 65"/>
                  <a:gd name="T7" fmla="*/ 19 h 94"/>
                  <a:gd name="T8" fmla="*/ 33 w 65"/>
                  <a:gd name="T9" fmla="*/ 93 h 94"/>
                  <a:gd name="T10" fmla="*/ 0 w 65"/>
                  <a:gd name="T11" fmla="*/ 93 h 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94"/>
                  <a:gd name="T20" fmla="*/ 65 w 65"/>
                  <a:gd name="T21" fmla="*/ 94 h 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94">
                    <a:moveTo>
                      <a:pt x="0" y="93"/>
                    </a:moveTo>
                    <a:lnTo>
                      <a:pt x="0" y="66"/>
                    </a:lnTo>
                    <a:lnTo>
                      <a:pt x="36" y="0"/>
                    </a:lnTo>
                    <a:lnTo>
                      <a:pt x="64" y="19"/>
                    </a:lnTo>
                    <a:lnTo>
                      <a:pt x="33" y="93"/>
                    </a:lnTo>
                    <a:lnTo>
                      <a:pt x="0" y="93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Freeform 3"/>
              <p:cNvSpPr>
                <a:spLocks/>
              </p:cNvSpPr>
              <p:nvPr/>
            </p:nvSpPr>
            <p:spPr bwMode="auto">
              <a:xfrm>
                <a:off x="1783" y="3358"/>
                <a:ext cx="122" cy="119"/>
              </a:xfrm>
              <a:custGeom>
                <a:avLst/>
                <a:gdLst>
                  <a:gd name="T0" fmla="*/ 27 w 122"/>
                  <a:gd name="T1" fmla="*/ 13 h 119"/>
                  <a:gd name="T2" fmla="*/ 0 w 122"/>
                  <a:gd name="T3" fmla="*/ 70 h 119"/>
                  <a:gd name="T4" fmla="*/ 47 w 122"/>
                  <a:gd name="T5" fmla="*/ 108 h 119"/>
                  <a:gd name="T6" fmla="*/ 101 w 122"/>
                  <a:gd name="T7" fmla="*/ 118 h 119"/>
                  <a:gd name="T8" fmla="*/ 121 w 122"/>
                  <a:gd name="T9" fmla="*/ 71 h 119"/>
                  <a:gd name="T10" fmla="*/ 108 w 122"/>
                  <a:gd name="T11" fmla="*/ 0 h 119"/>
                  <a:gd name="T12" fmla="*/ 27 w 122"/>
                  <a:gd name="T13" fmla="*/ 13 h 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119"/>
                  <a:gd name="T23" fmla="*/ 122 w 122"/>
                  <a:gd name="T24" fmla="*/ 119 h 1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119">
                    <a:moveTo>
                      <a:pt x="27" y="13"/>
                    </a:moveTo>
                    <a:lnTo>
                      <a:pt x="0" y="70"/>
                    </a:lnTo>
                    <a:lnTo>
                      <a:pt x="47" y="108"/>
                    </a:lnTo>
                    <a:lnTo>
                      <a:pt x="101" y="118"/>
                    </a:lnTo>
                    <a:lnTo>
                      <a:pt x="121" y="71"/>
                    </a:lnTo>
                    <a:lnTo>
                      <a:pt x="108" y="0"/>
                    </a:lnTo>
                    <a:lnTo>
                      <a:pt x="27" y="13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Freeform 4"/>
              <p:cNvSpPr>
                <a:spLocks/>
              </p:cNvSpPr>
              <p:nvPr/>
            </p:nvSpPr>
            <p:spPr bwMode="auto">
              <a:xfrm>
                <a:off x="1897" y="3439"/>
                <a:ext cx="179" cy="134"/>
              </a:xfrm>
              <a:custGeom>
                <a:avLst/>
                <a:gdLst>
                  <a:gd name="T0" fmla="*/ 0 w 179"/>
                  <a:gd name="T1" fmla="*/ 47 h 134"/>
                  <a:gd name="T2" fmla="*/ 122 w 179"/>
                  <a:gd name="T3" fmla="*/ 0 h 134"/>
                  <a:gd name="T4" fmla="*/ 145 w 179"/>
                  <a:gd name="T5" fmla="*/ 57 h 134"/>
                  <a:gd name="T6" fmla="*/ 168 w 179"/>
                  <a:gd name="T7" fmla="*/ 70 h 134"/>
                  <a:gd name="T8" fmla="*/ 178 w 179"/>
                  <a:gd name="T9" fmla="*/ 117 h 134"/>
                  <a:gd name="T10" fmla="*/ 117 w 179"/>
                  <a:gd name="T11" fmla="*/ 124 h 134"/>
                  <a:gd name="T12" fmla="*/ 74 w 179"/>
                  <a:gd name="T13" fmla="*/ 133 h 134"/>
                  <a:gd name="T14" fmla="*/ 0 w 179"/>
                  <a:gd name="T15" fmla="*/ 47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9"/>
                  <a:gd name="T25" fmla="*/ 0 h 134"/>
                  <a:gd name="T26" fmla="*/ 179 w 179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9" h="134">
                    <a:moveTo>
                      <a:pt x="0" y="47"/>
                    </a:moveTo>
                    <a:lnTo>
                      <a:pt x="122" y="0"/>
                    </a:lnTo>
                    <a:lnTo>
                      <a:pt x="145" y="57"/>
                    </a:lnTo>
                    <a:lnTo>
                      <a:pt x="168" y="70"/>
                    </a:lnTo>
                    <a:lnTo>
                      <a:pt x="178" y="117"/>
                    </a:lnTo>
                    <a:lnTo>
                      <a:pt x="117" y="124"/>
                    </a:lnTo>
                    <a:lnTo>
                      <a:pt x="74" y="133"/>
                    </a:lnTo>
                    <a:lnTo>
                      <a:pt x="0" y="47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Freeform 5"/>
              <p:cNvSpPr>
                <a:spLocks/>
              </p:cNvSpPr>
              <p:nvPr/>
            </p:nvSpPr>
            <p:spPr bwMode="auto">
              <a:xfrm>
                <a:off x="2081" y="3540"/>
                <a:ext cx="144" cy="70"/>
              </a:xfrm>
              <a:custGeom>
                <a:avLst/>
                <a:gdLst>
                  <a:gd name="T0" fmla="*/ 22 w 144"/>
                  <a:gd name="T1" fmla="*/ 3 h 70"/>
                  <a:gd name="T2" fmla="*/ 0 w 144"/>
                  <a:gd name="T3" fmla="*/ 65 h 70"/>
                  <a:gd name="T4" fmla="*/ 38 w 144"/>
                  <a:gd name="T5" fmla="*/ 69 h 70"/>
                  <a:gd name="T6" fmla="*/ 61 w 144"/>
                  <a:gd name="T7" fmla="*/ 55 h 70"/>
                  <a:gd name="T8" fmla="*/ 105 w 144"/>
                  <a:gd name="T9" fmla="*/ 56 h 70"/>
                  <a:gd name="T10" fmla="*/ 143 w 144"/>
                  <a:gd name="T11" fmla="*/ 29 h 70"/>
                  <a:gd name="T12" fmla="*/ 118 w 144"/>
                  <a:gd name="T13" fmla="*/ 19 h 70"/>
                  <a:gd name="T14" fmla="*/ 99 w 144"/>
                  <a:gd name="T15" fmla="*/ 0 h 70"/>
                  <a:gd name="T16" fmla="*/ 22 w 144"/>
                  <a:gd name="T17" fmla="*/ 3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70"/>
                  <a:gd name="T29" fmla="*/ 144 w 144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70">
                    <a:moveTo>
                      <a:pt x="22" y="3"/>
                    </a:moveTo>
                    <a:lnTo>
                      <a:pt x="0" y="65"/>
                    </a:lnTo>
                    <a:lnTo>
                      <a:pt x="38" y="69"/>
                    </a:lnTo>
                    <a:lnTo>
                      <a:pt x="61" y="55"/>
                    </a:lnTo>
                    <a:lnTo>
                      <a:pt x="105" y="56"/>
                    </a:lnTo>
                    <a:lnTo>
                      <a:pt x="143" y="29"/>
                    </a:lnTo>
                    <a:lnTo>
                      <a:pt x="118" y="19"/>
                    </a:lnTo>
                    <a:lnTo>
                      <a:pt x="99" y="0"/>
                    </a:lnTo>
                    <a:lnTo>
                      <a:pt x="22" y="3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Freeform 6"/>
              <p:cNvSpPr>
                <a:spLocks/>
              </p:cNvSpPr>
              <p:nvPr/>
            </p:nvSpPr>
            <p:spPr bwMode="auto">
              <a:xfrm>
                <a:off x="2123" y="3638"/>
                <a:ext cx="60" cy="52"/>
              </a:xfrm>
              <a:custGeom>
                <a:avLst/>
                <a:gdLst>
                  <a:gd name="T0" fmla="*/ 51 w 60"/>
                  <a:gd name="T1" fmla="*/ 0 h 52"/>
                  <a:gd name="T2" fmla="*/ 0 w 60"/>
                  <a:gd name="T3" fmla="*/ 5 h 52"/>
                  <a:gd name="T4" fmla="*/ 9 w 60"/>
                  <a:gd name="T5" fmla="*/ 51 h 52"/>
                  <a:gd name="T6" fmla="*/ 59 w 60"/>
                  <a:gd name="T7" fmla="*/ 40 h 52"/>
                  <a:gd name="T8" fmla="*/ 51 w 6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2"/>
                  <a:gd name="T17" fmla="*/ 60 w 6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2">
                    <a:moveTo>
                      <a:pt x="51" y="0"/>
                    </a:moveTo>
                    <a:lnTo>
                      <a:pt x="0" y="5"/>
                    </a:lnTo>
                    <a:lnTo>
                      <a:pt x="9" y="51"/>
                    </a:lnTo>
                    <a:lnTo>
                      <a:pt x="59" y="40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Freeform 7"/>
              <p:cNvSpPr>
                <a:spLocks/>
              </p:cNvSpPr>
              <p:nvPr/>
            </p:nvSpPr>
            <p:spPr bwMode="auto">
              <a:xfrm>
                <a:off x="2187" y="3694"/>
                <a:ext cx="41" cy="50"/>
              </a:xfrm>
              <a:custGeom>
                <a:avLst/>
                <a:gdLst>
                  <a:gd name="T0" fmla="*/ 0 w 41"/>
                  <a:gd name="T1" fmla="*/ 18 h 50"/>
                  <a:gd name="T2" fmla="*/ 40 w 41"/>
                  <a:gd name="T3" fmla="*/ 0 h 50"/>
                  <a:gd name="T4" fmla="*/ 40 w 41"/>
                  <a:gd name="T5" fmla="*/ 43 h 50"/>
                  <a:gd name="T6" fmla="*/ 13 w 41"/>
                  <a:gd name="T7" fmla="*/ 49 h 50"/>
                  <a:gd name="T8" fmla="*/ 0 w 41"/>
                  <a:gd name="T9" fmla="*/ 18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0"/>
                  <a:gd name="T17" fmla="*/ 41 w 4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0">
                    <a:moveTo>
                      <a:pt x="0" y="18"/>
                    </a:moveTo>
                    <a:lnTo>
                      <a:pt x="40" y="0"/>
                    </a:lnTo>
                    <a:lnTo>
                      <a:pt x="40" y="43"/>
                    </a:lnTo>
                    <a:lnTo>
                      <a:pt x="13" y="49"/>
                    </a:lnTo>
                    <a:lnTo>
                      <a:pt x="0" y="18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Freeform 8"/>
              <p:cNvSpPr>
                <a:spLocks/>
              </p:cNvSpPr>
              <p:nvPr/>
            </p:nvSpPr>
            <p:spPr bwMode="auto">
              <a:xfrm>
                <a:off x="2288" y="3717"/>
                <a:ext cx="243" cy="287"/>
              </a:xfrm>
              <a:custGeom>
                <a:avLst/>
                <a:gdLst>
                  <a:gd name="T0" fmla="*/ 40 w 243"/>
                  <a:gd name="T1" fmla="*/ 0 h 287"/>
                  <a:gd name="T2" fmla="*/ 0 w 243"/>
                  <a:gd name="T3" fmla="*/ 109 h 287"/>
                  <a:gd name="T4" fmla="*/ 29 w 243"/>
                  <a:gd name="T5" fmla="*/ 163 h 287"/>
                  <a:gd name="T6" fmla="*/ 29 w 243"/>
                  <a:gd name="T7" fmla="*/ 260 h 287"/>
                  <a:gd name="T8" fmla="*/ 87 w 243"/>
                  <a:gd name="T9" fmla="*/ 286 h 287"/>
                  <a:gd name="T10" fmla="*/ 113 w 243"/>
                  <a:gd name="T11" fmla="*/ 229 h 287"/>
                  <a:gd name="T12" fmla="*/ 187 w 243"/>
                  <a:gd name="T13" fmla="*/ 216 h 287"/>
                  <a:gd name="T14" fmla="*/ 242 w 243"/>
                  <a:gd name="T15" fmla="*/ 154 h 287"/>
                  <a:gd name="T16" fmla="*/ 184 w 243"/>
                  <a:gd name="T17" fmla="*/ 56 h 287"/>
                  <a:gd name="T18" fmla="*/ 40 w 243"/>
                  <a:gd name="T19" fmla="*/ 0 h 2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3"/>
                  <a:gd name="T31" fmla="*/ 0 h 287"/>
                  <a:gd name="T32" fmla="*/ 243 w 243"/>
                  <a:gd name="T33" fmla="*/ 287 h 2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3" h="287">
                    <a:moveTo>
                      <a:pt x="40" y="0"/>
                    </a:moveTo>
                    <a:lnTo>
                      <a:pt x="0" y="109"/>
                    </a:lnTo>
                    <a:lnTo>
                      <a:pt x="29" y="163"/>
                    </a:lnTo>
                    <a:lnTo>
                      <a:pt x="29" y="260"/>
                    </a:lnTo>
                    <a:lnTo>
                      <a:pt x="87" y="286"/>
                    </a:lnTo>
                    <a:lnTo>
                      <a:pt x="113" y="229"/>
                    </a:lnTo>
                    <a:lnTo>
                      <a:pt x="187" y="216"/>
                    </a:lnTo>
                    <a:lnTo>
                      <a:pt x="242" y="154"/>
                    </a:lnTo>
                    <a:lnTo>
                      <a:pt x="184" y="56"/>
                    </a:lnTo>
                    <a:lnTo>
                      <a:pt x="4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75" name="Freeform 10"/>
            <p:cNvSpPr>
              <a:spLocks/>
            </p:cNvSpPr>
            <p:nvPr/>
          </p:nvSpPr>
          <p:spPr bwMode="auto">
            <a:xfrm>
              <a:off x="2202" y="3583"/>
              <a:ext cx="135" cy="113"/>
            </a:xfrm>
            <a:custGeom>
              <a:avLst/>
              <a:gdLst>
                <a:gd name="T0" fmla="*/ 28 w 135"/>
                <a:gd name="T1" fmla="*/ 0 h 113"/>
                <a:gd name="T2" fmla="*/ 0 w 135"/>
                <a:gd name="T3" fmla="*/ 34 h 113"/>
                <a:gd name="T4" fmla="*/ 12 w 135"/>
                <a:gd name="T5" fmla="*/ 60 h 113"/>
                <a:gd name="T6" fmla="*/ 36 w 135"/>
                <a:gd name="T7" fmla="*/ 68 h 113"/>
                <a:gd name="T8" fmla="*/ 62 w 135"/>
                <a:gd name="T9" fmla="*/ 112 h 113"/>
                <a:gd name="T10" fmla="*/ 132 w 135"/>
                <a:gd name="T11" fmla="*/ 95 h 113"/>
                <a:gd name="T12" fmla="*/ 134 w 135"/>
                <a:gd name="T13" fmla="*/ 48 h 113"/>
                <a:gd name="T14" fmla="*/ 83 w 135"/>
                <a:gd name="T15" fmla="*/ 9 h 113"/>
                <a:gd name="T16" fmla="*/ 28 w 135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113"/>
                <a:gd name="T29" fmla="*/ 135 w 135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113">
                  <a:moveTo>
                    <a:pt x="28" y="0"/>
                  </a:moveTo>
                  <a:lnTo>
                    <a:pt x="0" y="34"/>
                  </a:lnTo>
                  <a:lnTo>
                    <a:pt x="12" y="60"/>
                  </a:lnTo>
                  <a:lnTo>
                    <a:pt x="36" y="68"/>
                  </a:lnTo>
                  <a:lnTo>
                    <a:pt x="62" y="112"/>
                  </a:lnTo>
                  <a:lnTo>
                    <a:pt x="132" y="95"/>
                  </a:lnTo>
                  <a:lnTo>
                    <a:pt x="134" y="48"/>
                  </a:lnTo>
                  <a:lnTo>
                    <a:pt x="83" y="9"/>
                  </a:lnTo>
                  <a:lnTo>
                    <a:pt x="28" y="0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Freeform 12"/>
          <p:cNvSpPr>
            <a:spLocks/>
          </p:cNvSpPr>
          <p:nvPr/>
        </p:nvSpPr>
        <p:spPr bwMode="auto">
          <a:xfrm>
            <a:off x="168275" y="3657600"/>
            <a:ext cx="1524000" cy="1295400"/>
          </a:xfrm>
          <a:custGeom>
            <a:avLst/>
            <a:gdLst>
              <a:gd name="T0" fmla="*/ 2147483647 w 1533"/>
              <a:gd name="T1" fmla="*/ 2147483647 h 1496"/>
              <a:gd name="T2" fmla="*/ 2147483647 w 1533"/>
              <a:gd name="T3" fmla="*/ 0 h 1496"/>
              <a:gd name="T4" fmla="*/ 2147483647 w 1533"/>
              <a:gd name="T5" fmla="*/ 2147483647 h 1496"/>
              <a:gd name="T6" fmla="*/ 2147483647 w 1533"/>
              <a:gd name="T7" fmla="*/ 2147483647 h 1496"/>
              <a:gd name="T8" fmla="*/ 2147483647 w 1533"/>
              <a:gd name="T9" fmla="*/ 2147483647 h 1496"/>
              <a:gd name="T10" fmla="*/ 2147483647 w 1533"/>
              <a:gd name="T11" fmla="*/ 2147483647 h 1496"/>
              <a:gd name="T12" fmla="*/ 2147483647 w 1533"/>
              <a:gd name="T13" fmla="*/ 2147483647 h 1496"/>
              <a:gd name="T14" fmla="*/ 2147483647 w 1533"/>
              <a:gd name="T15" fmla="*/ 2147483647 h 1496"/>
              <a:gd name="T16" fmla="*/ 2147483647 w 1533"/>
              <a:gd name="T17" fmla="*/ 2147483647 h 1496"/>
              <a:gd name="T18" fmla="*/ 2147483647 w 1533"/>
              <a:gd name="T19" fmla="*/ 2147483647 h 1496"/>
              <a:gd name="T20" fmla="*/ 2147483647 w 1533"/>
              <a:gd name="T21" fmla="*/ 2147483647 h 1496"/>
              <a:gd name="T22" fmla="*/ 2147483647 w 1533"/>
              <a:gd name="T23" fmla="*/ 2147483647 h 1496"/>
              <a:gd name="T24" fmla="*/ 2147483647 w 1533"/>
              <a:gd name="T25" fmla="*/ 2147483647 h 1496"/>
              <a:gd name="T26" fmla="*/ 2147483647 w 1533"/>
              <a:gd name="T27" fmla="*/ 2147483647 h 1496"/>
              <a:gd name="T28" fmla="*/ 2147483647 w 1533"/>
              <a:gd name="T29" fmla="*/ 2147483647 h 1496"/>
              <a:gd name="T30" fmla="*/ 2147483647 w 1533"/>
              <a:gd name="T31" fmla="*/ 2147483647 h 1496"/>
              <a:gd name="T32" fmla="*/ 2147483647 w 1533"/>
              <a:gd name="T33" fmla="*/ 2147483647 h 1496"/>
              <a:gd name="T34" fmla="*/ 2147483647 w 1533"/>
              <a:gd name="T35" fmla="*/ 2147483647 h 1496"/>
              <a:gd name="T36" fmla="*/ 2147483647 w 1533"/>
              <a:gd name="T37" fmla="*/ 2147483647 h 1496"/>
              <a:gd name="T38" fmla="*/ 2147483647 w 1533"/>
              <a:gd name="T39" fmla="*/ 2147483647 h 1496"/>
              <a:gd name="T40" fmla="*/ 2147483647 w 1533"/>
              <a:gd name="T41" fmla="*/ 2147483647 h 1496"/>
              <a:gd name="T42" fmla="*/ 2147483647 w 1533"/>
              <a:gd name="T43" fmla="*/ 2147483647 h 1496"/>
              <a:gd name="T44" fmla="*/ 0 w 1533"/>
              <a:gd name="T45" fmla="*/ 2147483647 h 1496"/>
              <a:gd name="T46" fmla="*/ 2147483647 w 1533"/>
              <a:gd name="T47" fmla="*/ 2147483647 h 1496"/>
              <a:gd name="T48" fmla="*/ 2147483647 w 1533"/>
              <a:gd name="T49" fmla="*/ 2147483647 h 1496"/>
              <a:gd name="T50" fmla="*/ 2147483647 w 1533"/>
              <a:gd name="T51" fmla="*/ 2147483647 h 1496"/>
              <a:gd name="T52" fmla="*/ 2147483647 w 1533"/>
              <a:gd name="T53" fmla="*/ 2147483647 h 1496"/>
              <a:gd name="T54" fmla="*/ 2147483647 w 1533"/>
              <a:gd name="T55" fmla="*/ 2147483647 h 1496"/>
              <a:gd name="T56" fmla="*/ 2147483647 w 1533"/>
              <a:gd name="T57" fmla="*/ 2147483647 h 1496"/>
              <a:gd name="T58" fmla="*/ 2147483647 w 1533"/>
              <a:gd name="T59" fmla="*/ 2147483647 h 1496"/>
              <a:gd name="T60" fmla="*/ 2147483647 w 1533"/>
              <a:gd name="T61" fmla="*/ 2147483647 h 1496"/>
              <a:gd name="T62" fmla="*/ 2147483647 w 1533"/>
              <a:gd name="T63" fmla="*/ 2147483647 h 1496"/>
              <a:gd name="T64" fmla="*/ 2147483647 w 1533"/>
              <a:gd name="T65" fmla="*/ 2147483647 h 1496"/>
              <a:gd name="T66" fmla="*/ 2147483647 w 1533"/>
              <a:gd name="T67" fmla="*/ 2147483647 h 1496"/>
              <a:gd name="T68" fmla="*/ 2147483647 w 1533"/>
              <a:gd name="T69" fmla="*/ 2147483647 h 1496"/>
              <a:gd name="T70" fmla="*/ 2147483647 w 1533"/>
              <a:gd name="T71" fmla="*/ 2147483647 h 1496"/>
              <a:gd name="T72" fmla="*/ 2147483647 w 1533"/>
              <a:gd name="T73" fmla="*/ 2147483647 h 1496"/>
              <a:gd name="T74" fmla="*/ 2147483647 w 1533"/>
              <a:gd name="T75" fmla="*/ 2147483647 h 1496"/>
              <a:gd name="T76" fmla="*/ 2147483647 w 1533"/>
              <a:gd name="T77" fmla="*/ 2147483647 h 1496"/>
              <a:gd name="T78" fmla="*/ 2147483647 w 1533"/>
              <a:gd name="T79" fmla="*/ 2147483647 h 1496"/>
              <a:gd name="T80" fmla="*/ 2147483647 w 1533"/>
              <a:gd name="T81" fmla="*/ 2147483647 h 1496"/>
              <a:gd name="T82" fmla="*/ 2147483647 w 1533"/>
              <a:gd name="T83" fmla="*/ 2147483647 h 14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33"/>
              <a:gd name="T127" fmla="*/ 0 h 1496"/>
              <a:gd name="T128" fmla="*/ 1533 w 1533"/>
              <a:gd name="T129" fmla="*/ 1496 h 149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33" h="1496">
                <a:moveTo>
                  <a:pt x="244" y="222"/>
                </a:moveTo>
                <a:lnTo>
                  <a:pt x="552" y="0"/>
                </a:lnTo>
                <a:lnTo>
                  <a:pt x="699" y="39"/>
                </a:lnTo>
                <a:lnTo>
                  <a:pt x="770" y="110"/>
                </a:lnTo>
                <a:lnTo>
                  <a:pt x="1060" y="138"/>
                </a:lnTo>
                <a:lnTo>
                  <a:pt x="1068" y="877"/>
                </a:lnTo>
                <a:lnTo>
                  <a:pt x="1163" y="899"/>
                </a:lnTo>
                <a:lnTo>
                  <a:pt x="1207" y="988"/>
                </a:lnTo>
                <a:lnTo>
                  <a:pt x="1273" y="957"/>
                </a:lnTo>
                <a:lnTo>
                  <a:pt x="1413" y="1158"/>
                </a:lnTo>
                <a:lnTo>
                  <a:pt x="1532" y="1251"/>
                </a:lnTo>
                <a:lnTo>
                  <a:pt x="1528" y="1330"/>
                </a:lnTo>
                <a:lnTo>
                  <a:pt x="1377" y="1341"/>
                </a:lnTo>
                <a:lnTo>
                  <a:pt x="1310" y="1095"/>
                </a:lnTo>
                <a:lnTo>
                  <a:pt x="833" y="854"/>
                </a:lnTo>
                <a:lnTo>
                  <a:pt x="846" y="929"/>
                </a:lnTo>
                <a:lnTo>
                  <a:pt x="739" y="1028"/>
                </a:lnTo>
                <a:lnTo>
                  <a:pt x="721" y="992"/>
                </a:lnTo>
                <a:lnTo>
                  <a:pt x="691" y="992"/>
                </a:lnTo>
                <a:lnTo>
                  <a:pt x="605" y="1197"/>
                </a:lnTo>
                <a:lnTo>
                  <a:pt x="339" y="1399"/>
                </a:lnTo>
                <a:lnTo>
                  <a:pt x="76" y="1495"/>
                </a:lnTo>
                <a:lnTo>
                  <a:pt x="0" y="1481"/>
                </a:lnTo>
                <a:lnTo>
                  <a:pt x="302" y="1309"/>
                </a:lnTo>
                <a:lnTo>
                  <a:pt x="339" y="1309"/>
                </a:lnTo>
                <a:lnTo>
                  <a:pt x="449" y="1175"/>
                </a:lnTo>
                <a:lnTo>
                  <a:pt x="499" y="1171"/>
                </a:lnTo>
                <a:lnTo>
                  <a:pt x="574" y="1069"/>
                </a:lnTo>
                <a:lnTo>
                  <a:pt x="548" y="1024"/>
                </a:lnTo>
                <a:lnTo>
                  <a:pt x="387" y="1046"/>
                </a:lnTo>
                <a:lnTo>
                  <a:pt x="276" y="791"/>
                </a:lnTo>
                <a:lnTo>
                  <a:pt x="339" y="677"/>
                </a:lnTo>
                <a:lnTo>
                  <a:pt x="441" y="636"/>
                </a:lnTo>
                <a:lnTo>
                  <a:pt x="404" y="534"/>
                </a:lnTo>
                <a:lnTo>
                  <a:pt x="298" y="582"/>
                </a:lnTo>
                <a:lnTo>
                  <a:pt x="218" y="436"/>
                </a:lnTo>
                <a:lnTo>
                  <a:pt x="307" y="401"/>
                </a:lnTo>
                <a:lnTo>
                  <a:pt x="387" y="440"/>
                </a:lnTo>
                <a:lnTo>
                  <a:pt x="423" y="418"/>
                </a:lnTo>
                <a:lnTo>
                  <a:pt x="356" y="293"/>
                </a:lnTo>
                <a:lnTo>
                  <a:pt x="240" y="284"/>
                </a:lnTo>
                <a:lnTo>
                  <a:pt x="244" y="22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en-US" sz="1000" dirty="0" smtClean="0"/>
              <a:t>              </a:t>
            </a:r>
            <a:r>
              <a:rPr lang="en-US" sz="1000" b="1" dirty="0" smtClean="0"/>
              <a:t>AK</a:t>
            </a:r>
          </a:p>
          <a:p>
            <a:r>
              <a:rPr lang="en-US" sz="1000" dirty="0" smtClean="0"/>
              <a:t>             </a:t>
            </a:r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800" b="1" dirty="0" smtClean="0">
                <a:solidFill>
                  <a:schemeClr val="bg1"/>
                </a:solidFill>
              </a:rPr>
              <a:t>                </a:t>
            </a:r>
            <a:r>
              <a:rPr lang="en-US" sz="800" b="1" dirty="0" smtClean="0"/>
              <a:t>Fish Labeling</a:t>
            </a:r>
          </a:p>
          <a:p>
            <a:r>
              <a:rPr lang="en-US" sz="800" b="1" dirty="0" smtClean="0">
                <a:solidFill>
                  <a:schemeClr val="bg1"/>
                </a:solidFill>
              </a:rPr>
              <a:t>                </a:t>
            </a:r>
            <a:r>
              <a:rPr lang="en-US" sz="800" b="1" dirty="0" smtClean="0"/>
              <a:t>Resolution</a:t>
            </a:r>
          </a:p>
          <a:p>
            <a:r>
              <a:rPr lang="en-US" sz="800" b="1" dirty="0" smtClean="0">
                <a:solidFill>
                  <a:schemeClr val="bg1"/>
                </a:solidFill>
              </a:rPr>
              <a:t>                </a:t>
            </a:r>
            <a:r>
              <a:rPr lang="en-US" sz="800" b="1" dirty="0" smtClean="0"/>
              <a:t>Passed</a:t>
            </a:r>
            <a:r>
              <a:rPr lang="en-US" sz="800" dirty="0" smtClean="0"/>
              <a:t>       </a:t>
            </a:r>
            <a:r>
              <a:rPr lang="en-US" sz="800" dirty="0" smtClean="0">
                <a:solidFill>
                  <a:schemeClr val="bg1"/>
                </a:solidFill>
              </a:rPr>
              <a:t>      </a:t>
            </a:r>
            <a:r>
              <a:rPr lang="en-US" sz="1000" dirty="0" smtClean="0"/>
              <a:t>		</a:t>
            </a:r>
            <a:endParaRPr lang="en-US" sz="1000" dirty="0"/>
          </a:p>
        </p:txBody>
      </p:sp>
      <p:sp>
        <p:nvSpPr>
          <p:cNvPr id="2052" name="Freeform 13"/>
          <p:cNvSpPr>
            <a:spLocks/>
          </p:cNvSpPr>
          <p:nvPr/>
        </p:nvSpPr>
        <p:spPr bwMode="auto">
          <a:xfrm>
            <a:off x="7885113" y="1309688"/>
            <a:ext cx="487362" cy="741362"/>
          </a:xfrm>
          <a:custGeom>
            <a:avLst/>
            <a:gdLst>
              <a:gd name="T0" fmla="*/ 2147483647 w 307"/>
              <a:gd name="T1" fmla="*/ 2147483647 h 467"/>
              <a:gd name="T2" fmla="*/ 2147483647 w 307"/>
              <a:gd name="T3" fmla="*/ 2147483647 h 467"/>
              <a:gd name="T4" fmla="*/ 2147483647 w 307"/>
              <a:gd name="T5" fmla="*/ 2147483647 h 467"/>
              <a:gd name="T6" fmla="*/ 2147483647 w 307"/>
              <a:gd name="T7" fmla="*/ 2147483647 h 467"/>
              <a:gd name="T8" fmla="*/ 2147483647 w 307"/>
              <a:gd name="T9" fmla="*/ 2147483647 h 467"/>
              <a:gd name="T10" fmla="*/ 2147483647 w 307"/>
              <a:gd name="T11" fmla="*/ 2147483647 h 467"/>
              <a:gd name="T12" fmla="*/ 2147483647 w 307"/>
              <a:gd name="T13" fmla="*/ 2147483647 h 467"/>
              <a:gd name="T14" fmla="*/ 0 w 307"/>
              <a:gd name="T15" fmla="*/ 2147483647 h 467"/>
              <a:gd name="T16" fmla="*/ 2147483647 w 307"/>
              <a:gd name="T17" fmla="*/ 2147483647 h 467"/>
              <a:gd name="T18" fmla="*/ 2147483647 w 307"/>
              <a:gd name="T19" fmla="*/ 2147483647 h 467"/>
              <a:gd name="T20" fmla="*/ 2147483647 w 307"/>
              <a:gd name="T21" fmla="*/ 2147483647 h 467"/>
              <a:gd name="T22" fmla="*/ 2147483647 w 307"/>
              <a:gd name="T23" fmla="*/ 2147483647 h 467"/>
              <a:gd name="T24" fmla="*/ 2147483647 w 307"/>
              <a:gd name="T25" fmla="*/ 2147483647 h 467"/>
              <a:gd name="T26" fmla="*/ 2147483647 w 307"/>
              <a:gd name="T27" fmla="*/ 2147483647 h 467"/>
              <a:gd name="T28" fmla="*/ 2147483647 w 307"/>
              <a:gd name="T29" fmla="*/ 2147483647 h 467"/>
              <a:gd name="T30" fmla="*/ 2147483647 w 307"/>
              <a:gd name="T31" fmla="*/ 2147483647 h 467"/>
              <a:gd name="T32" fmla="*/ 2147483647 w 307"/>
              <a:gd name="T33" fmla="*/ 2147483647 h 467"/>
              <a:gd name="T34" fmla="*/ 2147483647 w 307"/>
              <a:gd name="T35" fmla="*/ 2147483647 h 467"/>
              <a:gd name="T36" fmla="*/ 2147483647 w 307"/>
              <a:gd name="T37" fmla="*/ 2147483647 h 467"/>
              <a:gd name="T38" fmla="*/ 2147483647 w 307"/>
              <a:gd name="T39" fmla="*/ 2147483647 h 467"/>
              <a:gd name="T40" fmla="*/ 2147483647 w 307"/>
              <a:gd name="T41" fmla="*/ 2147483647 h 467"/>
              <a:gd name="T42" fmla="*/ 2147483647 w 307"/>
              <a:gd name="T43" fmla="*/ 2147483647 h 467"/>
              <a:gd name="T44" fmla="*/ 2147483647 w 307"/>
              <a:gd name="T45" fmla="*/ 2147483647 h 467"/>
              <a:gd name="T46" fmla="*/ 2147483647 w 307"/>
              <a:gd name="T47" fmla="*/ 2147483647 h 467"/>
              <a:gd name="T48" fmla="*/ 2147483647 w 307"/>
              <a:gd name="T49" fmla="*/ 0 h 467"/>
              <a:gd name="T50" fmla="*/ 2147483647 w 307"/>
              <a:gd name="T51" fmla="*/ 2147483647 h 467"/>
              <a:gd name="T52" fmla="*/ 2147483647 w 307"/>
              <a:gd name="T53" fmla="*/ 2147483647 h 467"/>
              <a:gd name="T54" fmla="*/ 2147483647 w 307"/>
              <a:gd name="T55" fmla="*/ 2147483647 h 46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7"/>
              <a:gd name="T85" fmla="*/ 0 h 467"/>
              <a:gd name="T86" fmla="*/ 307 w 307"/>
              <a:gd name="T87" fmla="*/ 467 h 46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7" h="467">
                <a:moveTo>
                  <a:pt x="72" y="14"/>
                </a:moveTo>
                <a:lnTo>
                  <a:pt x="27" y="100"/>
                </a:lnTo>
                <a:lnTo>
                  <a:pt x="48" y="132"/>
                </a:lnTo>
                <a:lnTo>
                  <a:pt x="27" y="171"/>
                </a:lnTo>
                <a:lnTo>
                  <a:pt x="40" y="184"/>
                </a:lnTo>
                <a:lnTo>
                  <a:pt x="31" y="210"/>
                </a:lnTo>
                <a:lnTo>
                  <a:pt x="31" y="254"/>
                </a:lnTo>
                <a:lnTo>
                  <a:pt x="0" y="270"/>
                </a:lnTo>
                <a:lnTo>
                  <a:pt x="12" y="283"/>
                </a:lnTo>
                <a:lnTo>
                  <a:pt x="76" y="446"/>
                </a:lnTo>
                <a:lnTo>
                  <a:pt x="127" y="466"/>
                </a:lnTo>
                <a:lnTo>
                  <a:pt x="124" y="433"/>
                </a:lnTo>
                <a:lnTo>
                  <a:pt x="149" y="406"/>
                </a:lnTo>
                <a:lnTo>
                  <a:pt x="140" y="379"/>
                </a:lnTo>
                <a:lnTo>
                  <a:pt x="202" y="345"/>
                </a:lnTo>
                <a:lnTo>
                  <a:pt x="205" y="300"/>
                </a:lnTo>
                <a:lnTo>
                  <a:pt x="242" y="298"/>
                </a:lnTo>
                <a:lnTo>
                  <a:pt x="271" y="263"/>
                </a:lnTo>
                <a:lnTo>
                  <a:pt x="306" y="239"/>
                </a:lnTo>
                <a:lnTo>
                  <a:pt x="306" y="210"/>
                </a:lnTo>
                <a:lnTo>
                  <a:pt x="258" y="202"/>
                </a:lnTo>
                <a:lnTo>
                  <a:pt x="249" y="170"/>
                </a:lnTo>
                <a:lnTo>
                  <a:pt x="201" y="165"/>
                </a:lnTo>
                <a:lnTo>
                  <a:pt x="162" y="27"/>
                </a:lnTo>
                <a:lnTo>
                  <a:pt x="144" y="0"/>
                </a:lnTo>
                <a:lnTo>
                  <a:pt x="96" y="11"/>
                </a:lnTo>
                <a:lnTo>
                  <a:pt x="88" y="24"/>
                </a:lnTo>
                <a:lnTo>
                  <a:pt x="72" y="14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200" dirty="0" smtClean="0"/>
          </a:p>
          <a:p>
            <a:r>
              <a:rPr lang="en-US" sz="1200" b="1" dirty="0" smtClean="0">
                <a:solidFill>
                  <a:schemeClr val="bg1"/>
                </a:solidFill>
              </a:rPr>
              <a:t>ME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53" name="Freeform 14"/>
          <p:cNvSpPr>
            <a:spLocks/>
          </p:cNvSpPr>
          <p:nvPr/>
        </p:nvSpPr>
        <p:spPr bwMode="auto">
          <a:xfrm>
            <a:off x="7162800" y="2771775"/>
            <a:ext cx="625475" cy="257175"/>
          </a:xfrm>
          <a:custGeom>
            <a:avLst/>
            <a:gdLst>
              <a:gd name="T0" fmla="*/ 0 w 394"/>
              <a:gd name="T1" fmla="*/ 2147483647 h 162"/>
              <a:gd name="T2" fmla="*/ 2147483647 w 394"/>
              <a:gd name="T3" fmla="*/ 0 h 162"/>
              <a:gd name="T4" fmla="*/ 2147483647 w 394"/>
              <a:gd name="T5" fmla="*/ 2147483647 h 162"/>
              <a:gd name="T6" fmla="*/ 2147483647 w 394"/>
              <a:gd name="T7" fmla="*/ 2147483647 h 162"/>
              <a:gd name="T8" fmla="*/ 2147483647 w 394"/>
              <a:gd name="T9" fmla="*/ 2147483647 h 162"/>
              <a:gd name="T10" fmla="*/ 2147483647 w 394"/>
              <a:gd name="T11" fmla="*/ 2147483647 h 162"/>
              <a:gd name="T12" fmla="*/ 2147483647 w 394"/>
              <a:gd name="T13" fmla="*/ 2147483647 h 162"/>
              <a:gd name="T14" fmla="*/ 2147483647 w 394"/>
              <a:gd name="T15" fmla="*/ 2147483647 h 162"/>
              <a:gd name="T16" fmla="*/ 2147483647 w 394"/>
              <a:gd name="T17" fmla="*/ 2147483647 h 162"/>
              <a:gd name="T18" fmla="*/ 2147483647 w 394"/>
              <a:gd name="T19" fmla="*/ 2147483647 h 162"/>
              <a:gd name="T20" fmla="*/ 2147483647 w 394"/>
              <a:gd name="T21" fmla="*/ 2147483647 h 162"/>
              <a:gd name="T22" fmla="*/ 2147483647 w 394"/>
              <a:gd name="T23" fmla="*/ 2147483647 h 162"/>
              <a:gd name="T24" fmla="*/ 2147483647 w 394"/>
              <a:gd name="T25" fmla="*/ 2147483647 h 162"/>
              <a:gd name="T26" fmla="*/ 2147483647 w 394"/>
              <a:gd name="T27" fmla="*/ 2147483647 h 162"/>
              <a:gd name="T28" fmla="*/ 2147483647 w 394"/>
              <a:gd name="T29" fmla="*/ 2147483647 h 162"/>
              <a:gd name="T30" fmla="*/ 2147483647 w 394"/>
              <a:gd name="T31" fmla="*/ 2147483647 h 162"/>
              <a:gd name="T32" fmla="*/ 0 w 394"/>
              <a:gd name="T33" fmla="*/ 2147483647 h 1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4"/>
              <a:gd name="T52" fmla="*/ 0 h 162"/>
              <a:gd name="T53" fmla="*/ 394 w 394"/>
              <a:gd name="T54" fmla="*/ 162 h 1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4" h="162">
                <a:moveTo>
                  <a:pt x="0" y="55"/>
                </a:moveTo>
                <a:lnTo>
                  <a:pt x="293" y="0"/>
                </a:lnTo>
                <a:lnTo>
                  <a:pt x="341" y="110"/>
                </a:lnTo>
                <a:lnTo>
                  <a:pt x="391" y="98"/>
                </a:lnTo>
                <a:lnTo>
                  <a:pt x="393" y="154"/>
                </a:lnTo>
                <a:lnTo>
                  <a:pt x="352" y="161"/>
                </a:lnTo>
                <a:lnTo>
                  <a:pt x="316" y="125"/>
                </a:lnTo>
                <a:lnTo>
                  <a:pt x="293" y="81"/>
                </a:lnTo>
                <a:lnTo>
                  <a:pt x="288" y="20"/>
                </a:lnTo>
                <a:lnTo>
                  <a:pt x="271" y="51"/>
                </a:lnTo>
                <a:lnTo>
                  <a:pt x="291" y="142"/>
                </a:lnTo>
                <a:lnTo>
                  <a:pt x="205" y="155"/>
                </a:lnTo>
                <a:lnTo>
                  <a:pt x="202" y="88"/>
                </a:lnTo>
                <a:lnTo>
                  <a:pt x="150" y="59"/>
                </a:lnTo>
                <a:lnTo>
                  <a:pt x="105" y="52"/>
                </a:lnTo>
                <a:lnTo>
                  <a:pt x="12" y="98"/>
                </a:lnTo>
                <a:lnTo>
                  <a:pt x="0" y="55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4" name="Freeform 15"/>
          <p:cNvSpPr>
            <a:spLocks/>
          </p:cNvSpPr>
          <p:nvPr/>
        </p:nvSpPr>
        <p:spPr bwMode="auto">
          <a:xfrm>
            <a:off x="2076450" y="1365250"/>
            <a:ext cx="822325" cy="603250"/>
          </a:xfrm>
          <a:custGeom>
            <a:avLst/>
            <a:gdLst>
              <a:gd name="T0" fmla="*/ 2147483647 w 518"/>
              <a:gd name="T1" fmla="*/ 0 h 380"/>
              <a:gd name="T2" fmla="*/ 2147483647 w 518"/>
              <a:gd name="T3" fmla="*/ 2147483647 h 380"/>
              <a:gd name="T4" fmla="*/ 2147483647 w 518"/>
              <a:gd name="T5" fmla="*/ 2147483647 h 380"/>
              <a:gd name="T6" fmla="*/ 2147483647 w 518"/>
              <a:gd name="T7" fmla="*/ 2147483647 h 380"/>
              <a:gd name="T8" fmla="*/ 2147483647 w 518"/>
              <a:gd name="T9" fmla="*/ 2147483647 h 380"/>
              <a:gd name="T10" fmla="*/ 2147483647 w 518"/>
              <a:gd name="T11" fmla="*/ 2147483647 h 380"/>
              <a:gd name="T12" fmla="*/ 2147483647 w 518"/>
              <a:gd name="T13" fmla="*/ 2147483647 h 380"/>
              <a:gd name="T14" fmla="*/ 2147483647 w 518"/>
              <a:gd name="T15" fmla="*/ 2147483647 h 380"/>
              <a:gd name="T16" fmla="*/ 2147483647 w 518"/>
              <a:gd name="T17" fmla="*/ 2147483647 h 380"/>
              <a:gd name="T18" fmla="*/ 2147483647 w 518"/>
              <a:gd name="T19" fmla="*/ 2147483647 h 380"/>
              <a:gd name="T20" fmla="*/ 2147483647 w 518"/>
              <a:gd name="T21" fmla="*/ 2147483647 h 380"/>
              <a:gd name="T22" fmla="*/ 2147483647 w 518"/>
              <a:gd name="T23" fmla="*/ 2147483647 h 380"/>
              <a:gd name="T24" fmla="*/ 2147483647 w 518"/>
              <a:gd name="T25" fmla="*/ 2147483647 h 380"/>
              <a:gd name="T26" fmla="*/ 2147483647 w 518"/>
              <a:gd name="T27" fmla="*/ 2147483647 h 380"/>
              <a:gd name="T28" fmla="*/ 2147483647 w 518"/>
              <a:gd name="T29" fmla="*/ 2147483647 h 380"/>
              <a:gd name="T30" fmla="*/ 2147483647 w 518"/>
              <a:gd name="T31" fmla="*/ 2147483647 h 380"/>
              <a:gd name="T32" fmla="*/ 2147483647 w 518"/>
              <a:gd name="T33" fmla="*/ 2147483647 h 380"/>
              <a:gd name="T34" fmla="*/ 2147483647 w 518"/>
              <a:gd name="T35" fmla="*/ 2147483647 h 380"/>
              <a:gd name="T36" fmla="*/ 2147483647 w 518"/>
              <a:gd name="T37" fmla="*/ 2147483647 h 380"/>
              <a:gd name="T38" fmla="*/ 2147483647 w 518"/>
              <a:gd name="T39" fmla="*/ 2147483647 h 380"/>
              <a:gd name="T40" fmla="*/ 0 w 518"/>
              <a:gd name="T41" fmla="*/ 2147483647 h 380"/>
              <a:gd name="T42" fmla="*/ 2147483647 w 518"/>
              <a:gd name="T43" fmla="*/ 2147483647 h 380"/>
              <a:gd name="T44" fmla="*/ 2147483647 w 518"/>
              <a:gd name="T45" fmla="*/ 2147483647 h 380"/>
              <a:gd name="T46" fmla="*/ 2147483647 w 518"/>
              <a:gd name="T47" fmla="*/ 2147483647 h 380"/>
              <a:gd name="T48" fmla="*/ 2147483647 w 518"/>
              <a:gd name="T49" fmla="*/ 2147483647 h 380"/>
              <a:gd name="T50" fmla="*/ 2147483647 w 518"/>
              <a:gd name="T51" fmla="*/ 2147483647 h 380"/>
              <a:gd name="T52" fmla="*/ 2147483647 w 518"/>
              <a:gd name="T53" fmla="*/ 2147483647 h 380"/>
              <a:gd name="T54" fmla="*/ 2147483647 w 518"/>
              <a:gd name="T55" fmla="*/ 2147483647 h 380"/>
              <a:gd name="T56" fmla="*/ 2147483647 w 518"/>
              <a:gd name="T57" fmla="*/ 2147483647 h 380"/>
              <a:gd name="T58" fmla="*/ 2147483647 w 518"/>
              <a:gd name="T59" fmla="*/ 2147483647 h 380"/>
              <a:gd name="T60" fmla="*/ 2147483647 w 518"/>
              <a:gd name="T61" fmla="*/ 2147483647 h 380"/>
              <a:gd name="T62" fmla="*/ 2147483647 w 518"/>
              <a:gd name="T63" fmla="*/ 2147483647 h 380"/>
              <a:gd name="T64" fmla="*/ 2147483647 w 518"/>
              <a:gd name="T65" fmla="*/ 2147483647 h 380"/>
              <a:gd name="T66" fmla="*/ 2147483647 w 518"/>
              <a:gd name="T67" fmla="*/ 2147483647 h 380"/>
              <a:gd name="T68" fmla="*/ 2147483647 w 518"/>
              <a:gd name="T69" fmla="*/ 2147483647 h 380"/>
              <a:gd name="T70" fmla="*/ 2147483647 w 518"/>
              <a:gd name="T71" fmla="*/ 2147483647 h 380"/>
              <a:gd name="T72" fmla="*/ 2147483647 w 518"/>
              <a:gd name="T73" fmla="*/ 2147483647 h 380"/>
              <a:gd name="T74" fmla="*/ 2147483647 w 518"/>
              <a:gd name="T75" fmla="*/ 0 h 38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8"/>
              <a:gd name="T115" fmla="*/ 0 h 380"/>
              <a:gd name="T116" fmla="*/ 518 w 518"/>
              <a:gd name="T117" fmla="*/ 380 h 38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8" h="380">
                <a:moveTo>
                  <a:pt x="130" y="0"/>
                </a:moveTo>
                <a:lnTo>
                  <a:pt x="237" y="29"/>
                </a:lnTo>
                <a:lnTo>
                  <a:pt x="318" y="48"/>
                </a:lnTo>
                <a:lnTo>
                  <a:pt x="357" y="56"/>
                </a:lnTo>
                <a:lnTo>
                  <a:pt x="398" y="62"/>
                </a:lnTo>
                <a:lnTo>
                  <a:pt x="452" y="72"/>
                </a:lnTo>
                <a:lnTo>
                  <a:pt x="517" y="84"/>
                </a:lnTo>
                <a:lnTo>
                  <a:pt x="475" y="379"/>
                </a:lnTo>
                <a:lnTo>
                  <a:pt x="274" y="337"/>
                </a:lnTo>
                <a:lnTo>
                  <a:pt x="247" y="355"/>
                </a:lnTo>
                <a:lnTo>
                  <a:pt x="210" y="326"/>
                </a:lnTo>
                <a:lnTo>
                  <a:pt x="178" y="355"/>
                </a:lnTo>
                <a:lnTo>
                  <a:pt x="149" y="331"/>
                </a:lnTo>
                <a:lnTo>
                  <a:pt x="66" y="326"/>
                </a:lnTo>
                <a:lnTo>
                  <a:pt x="78" y="278"/>
                </a:lnTo>
                <a:lnTo>
                  <a:pt x="19" y="274"/>
                </a:lnTo>
                <a:lnTo>
                  <a:pt x="13" y="247"/>
                </a:lnTo>
                <a:lnTo>
                  <a:pt x="24" y="217"/>
                </a:lnTo>
                <a:lnTo>
                  <a:pt x="10" y="191"/>
                </a:lnTo>
                <a:lnTo>
                  <a:pt x="11" y="117"/>
                </a:lnTo>
                <a:lnTo>
                  <a:pt x="0" y="61"/>
                </a:lnTo>
                <a:lnTo>
                  <a:pt x="7" y="39"/>
                </a:lnTo>
                <a:lnTo>
                  <a:pt x="33" y="48"/>
                </a:lnTo>
                <a:lnTo>
                  <a:pt x="61" y="81"/>
                </a:lnTo>
                <a:lnTo>
                  <a:pt x="112" y="88"/>
                </a:lnTo>
                <a:lnTo>
                  <a:pt x="125" y="116"/>
                </a:lnTo>
                <a:lnTo>
                  <a:pt x="100" y="116"/>
                </a:lnTo>
                <a:lnTo>
                  <a:pt x="97" y="139"/>
                </a:lnTo>
                <a:lnTo>
                  <a:pt x="112" y="142"/>
                </a:lnTo>
                <a:lnTo>
                  <a:pt x="117" y="165"/>
                </a:lnTo>
                <a:lnTo>
                  <a:pt x="87" y="183"/>
                </a:lnTo>
                <a:lnTo>
                  <a:pt x="87" y="199"/>
                </a:lnTo>
                <a:lnTo>
                  <a:pt x="122" y="199"/>
                </a:lnTo>
                <a:lnTo>
                  <a:pt x="130" y="158"/>
                </a:lnTo>
                <a:lnTo>
                  <a:pt x="157" y="133"/>
                </a:lnTo>
                <a:lnTo>
                  <a:pt x="125" y="69"/>
                </a:lnTo>
                <a:lnTo>
                  <a:pt x="145" y="49"/>
                </a:lnTo>
                <a:lnTo>
                  <a:pt x="13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5" name="Freeform 16"/>
          <p:cNvSpPr>
            <a:spLocks/>
          </p:cNvSpPr>
          <p:nvPr/>
        </p:nvSpPr>
        <p:spPr bwMode="auto">
          <a:xfrm>
            <a:off x="1882775" y="1800225"/>
            <a:ext cx="1025525" cy="784225"/>
          </a:xfrm>
          <a:custGeom>
            <a:avLst/>
            <a:gdLst>
              <a:gd name="T0" fmla="*/ 2147483647 w 646"/>
              <a:gd name="T1" fmla="*/ 0 h 494"/>
              <a:gd name="T2" fmla="*/ 2147483647 w 646"/>
              <a:gd name="T3" fmla="*/ 2147483647 h 494"/>
              <a:gd name="T4" fmla="*/ 2147483647 w 646"/>
              <a:gd name="T5" fmla="*/ 2147483647 h 494"/>
              <a:gd name="T6" fmla="*/ 2147483647 w 646"/>
              <a:gd name="T7" fmla="*/ 2147483647 h 494"/>
              <a:gd name="T8" fmla="*/ 2147483647 w 646"/>
              <a:gd name="T9" fmla="*/ 2147483647 h 494"/>
              <a:gd name="T10" fmla="*/ 2147483647 w 646"/>
              <a:gd name="T11" fmla="*/ 2147483647 h 494"/>
              <a:gd name="T12" fmla="*/ 2147483647 w 646"/>
              <a:gd name="T13" fmla="*/ 2147483647 h 494"/>
              <a:gd name="T14" fmla="*/ 2147483647 w 646"/>
              <a:gd name="T15" fmla="*/ 2147483647 h 494"/>
              <a:gd name="T16" fmla="*/ 2147483647 w 646"/>
              <a:gd name="T17" fmla="*/ 2147483647 h 494"/>
              <a:gd name="T18" fmla="*/ 0 w 646"/>
              <a:gd name="T19" fmla="*/ 2147483647 h 494"/>
              <a:gd name="T20" fmla="*/ 0 w 646"/>
              <a:gd name="T21" fmla="*/ 2147483647 h 494"/>
              <a:gd name="T22" fmla="*/ 2147483647 w 646"/>
              <a:gd name="T23" fmla="*/ 2147483647 h 494"/>
              <a:gd name="T24" fmla="*/ 2147483647 w 646"/>
              <a:gd name="T25" fmla="*/ 2147483647 h 494"/>
              <a:gd name="T26" fmla="*/ 2147483647 w 646"/>
              <a:gd name="T27" fmla="*/ 2147483647 h 494"/>
              <a:gd name="T28" fmla="*/ 2147483647 w 646"/>
              <a:gd name="T29" fmla="*/ 2147483647 h 494"/>
              <a:gd name="T30" fmla="*/ 2147483647 w 646"/>
              <a:gd name="T31" fmla="*/ 2147483647 h 494"/>
              <a:gd name="T32" fmla="*/ 2147483647 w 646"/>
              <a:gd name="T33" fmla="*/ 2147483647 h 494"/>
              <a:gd name="T34" fmla="*/ 2147483647 w 646"/>
              <a:gd name="T35" fmla="*/ 2147483647 h 494"/>
              <a:gd name="T36" fmla="*/ 2147483647 w 646"/>
              <a:gd name="T37" fmla="*/ 2147483647 h 494"/>
              <a:gd name="T38" fmla="*/ 2147483647 w 646"/>
              <a:gd name="T39" fmla="*/ 2147483647 h 494"/>
              <a:gd name="T40" fmla="*/ 2147483647 w 646"/>
              <a:gd name="T41" fmla="*/ 2147483647 h 494"/>
              <a:gd name="T42" fmla="*/ 2147483647 w 646"/>
              <a:gd name="T43" fmla="*/ 2147483647 h 494"/>
              <a:gd name="T44" fmla="*/ 2147483647 w 646"/>
              <a:gd name="T45" fmla="*/ 2147483647 h 494"/>
              <a:gd name="T46" fmla="*/ 2147483647 w 646"/>
              <a:gd name="T47" fmla="*/ 2147483647 h 494"/>
              <a:gd name="T48" fmla="*/ 2147483647 w 646"/>
              <a:gd name="T49" fmla="*/ 2147483647 h 494"/>
              <a:gd name="T50" fmla="*/ 2147483647 w 646"/>
              <a:gd name="T51" fmla="*/ 2147483647 h 494"/>
              <a:gd name="T52" fmla="*/ 2147483647 w 646"/>
              <a:gd name="T53" fmla="*/ 0 h 49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46"/>
              <a:gd name="T82" fmla="*/ 0 h 494"/>
              <a:gd name="T83" fmla="*/ 646 w 646"/>
              <a:gd name="T84" fmla="*/ 494 h 49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46" h="494">
                <a:moveTo>
                  <a:pt x="141" y="0"/>
                </a:moveTo>
                <a:lnTo>
                  <a:pt x="122" y="10"/>
                </a:lnTo>
                <a:lnTo>
                  <a:pt x="110" y="54"/>
                </a:lnTo>
                <a:lnTo>
                  <a:pt x="98" y="90"/>
                </a:lnTo>
                <a:lnTo>
                  <a:pt x="90" y="119"/>
                </a:lnTo>
                <a:lnTo>
                  <a:pt x="78" y="151"/>
                </a:lnTo>
                <a:lnTo>
                  <a:pt x="65" y="183"/>
                </a:lnTo>
                <a:lnTo>
                  <a:pt x="48" y="218"/>
                </a:lnTo>
                <a:lnTo>
                  <a:pt x="24" y="259"/>
                </a:lnTo>
                <a:lnTo>
                  <a:pt x="0" y="298"/>
                </a:lnTo>
                <a:lnTo>
                  <a:pt x="0" y="384"/>
                </a:lnTo>
                <a:lnTo>
                  <a:pt x="361" y="458"/>
                </a:lnTo>
                <a:lnTo>
                  <a:pt x="529" y="493"/>
                </a:lnTo>
                <a:lnTo>
                  <a:pt x="563" y="321"/>
                </a:lnTo>
                <a:lnTo>
                  <a:pt x="585" y="307"/>
                </a:lnTo>
                <a:lnTo>
                  <a:pt x="565" y="269"/>
                </a:lnTo>
                <a:lnTo>
                  <a:pt x="575" y="230"/>
                </a:lnTo>
                <a:lnTo>
                  <a:pt x="645" y="164"/>
                </a:lnTo>
                <a:lnTo>
                  <a:pt x="597" y="105"/>
                </a:lnTo>
                <a:lnTo>
                  <a:pt x="396" y="63"/>
                </a:lnTo>
                <a:lnTo>
                  <a:pt x="369" y="80"/>
                </a:lnTo>
                <a:lnTo>
                  <a:pt x="332" y="51"/>
                </a:lnTo>
                <a:lnTo>
                  <a:pt x="300" y="81"/>
                </a:lnTo>
                <a:lnTo>
                  <a:pt x="270" y="51"/>
                </a:lnTo>
                <a:lnTo>
                  <a:pt x="190" y="52"/>
                </a:lnTo>
                <a:lnTo>
                  <a:pt x="200" y="4"/>
                </a:lnTo>
                <a:lnTo>
                  <a:pt x="141" y="0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6" name="Freeform 17"/>
          <p:cNvSpPr>
            <a:spLocks/>
          </p:cNvSpPr>
          <p:nvPr/>
        </p:nvSpPr>
        <p:spPr bwMode="auto">
          <a:xfrm>
            <a:off x="1798638" y="2405063"/>
            <a:ext cx="1081087" cy="1668462"/>
          </a:xfrm>
          <a:custGeom>
            <a:avLst/>
            <a:gdLst>
              <a:gd name="T0" fmla="*/ 2147483647 w 681"/>
              <a:gd name="T1" fmla="*/ 0 h 1051"/>
              <a:gd name="T2" fmla="*/ 2147483647 w 681"/>
              <a:gd name="T3" fmla="*/ 2147483647 h 1051"/>
              <a:gd name="T4" fmla="*/ 2147483647 w 681"/>
              <a:gd name="T5" fmla="*/ 2147483647 h 1051"/>
              <a:gd name="T6" fmla="*/ 2147483647 w 681"/>
              <a:gd name="T7" fmla="*/ 2147483647 h 1051"/>
              <a:gd name="T8" fmla="*/ 2147483647 w 681"/>
              <a:gd name="T9" fmla="*/ 2147483647 h 1051"/>
              <a:gd name="T10" fmla="*/ 2147483647 w 681"/>
              <a:gd name="T11" fmla="*/ 2147483647 h 1051"/>
              <a:gd name="T12" fmla="*/ 2147483647 w 681"/>
              <a:gd name="T13" fmla="*/ 2147483647 h 1051"/>
              <a:gd name="T14" fmla="*/ 2147483647 w 681"/>
              <a:gd name="T15" fmla="*/ 2147483647 h 1051"/>
              <a:gd name="T16" fmla="*/ 2147483647 w 681"/>
              <a:gd name="T17" fmla="*/ 2147483647 h 1051"/>
              <a:gd name="T18" fmla="*/ 2147483647 w 681"/>
              <a:gd name="T19" fmla="*/ 2147483647 h 1051"/>
              <a:gd name="T20" fmla="*/ 2147483647 w 681"/>
              <a:gd name="T21" fmla="*/ 2147483647 h 1051"/>
              <a:gd name="T22" fmla="*/ 2147483647 w 681"/>
              <a:gd name="T23" fmla="*/ 2147483647 h 1051"/>
              <a:gd name="T24" fmla="*/ 2147483647 w 681"/>
              <a:gd name="T25" fmla="*/ 2147483647 h 1051"/>
              <a:gd name="T26" fmla="*/ 2147483647 w 681"/>
              <a:gd name="T27" fmla="*/ 2147483647 h 1051"/>
              <a:gd name="T28" fmla="*/ 2147483647 w 681"/>
              <a:gd name="T29" fmla="*/ 2147483647 h 1051"/>
              <a:gd name="T30" fmla="*/ 2147483647 w 681"/>
              <a:gd name="T31" fmla="*/ 2147483647 h 1051"/>
              <a:gd name="T32" fmla="*/ 2147483647 w 681"/>
              <a:gd name="T33" fmla="*/ 2147483647 h 1051"/>
              <a:gd name="T34" fmla="*/ 2147483647 w 681"/>
              <a:gd name="T35" fmla="*/ 2147483647 h 1051"/>
              <a:gd name="T36" fmla="*/ 2147483647 w 681"/>
              <a:gd name="T37" fmla="*/ 2147483647 h 1051"/>
              <a:gd name="T38" fmla="*/ 2147483647 w 681"/>
              <a:gd name="T39" fmla="*/ 2147483647 h 1051"/>
              <a:gd name="T40" fmla="*/ 2147483647 w 681"/>
              <a:gd name="T41" fmla="*/ 2147483647 h 1051"/>
              <a:gd name="T42" fmla="*/ 2147483647 w 681"/>
              <a:gd name="T43" fmla="*/ 2147483647 h 1051"/>
              <a:gd name="T44" fmla="*/ 2147483647 w 681"/>
              <a:gd name="T45" fmla="*/ 2147483647 h 1051"/>
              <a:gd name="T46" fmla="*/ 2147483647 w 681"/>
              <a:gd name="T47" fmla="*/ 2147483647 h 1051"/>
              <a:gd name="T48" fmla="*/ 2147483647 w 681"/>
              <a:gd name="T49" fmla="*/ 2147483647 h 1051"/>
              <a:gd name="T50" fmla="*/ 2147483647 w 681"/>
              <a:gd name="T51" fmla="*/ 2147483647 h 1051"/>
              <a:gd name="T52" fmla="*/ 2147483647 w 681"/>
              <a:gd name="T53" fmla="*/ 2147483647 h 1051"/>
              <a:gd name="T54" fmla="*/ 2147483647 w 681"/>
              <a:gd name="T55" fmla="*/ 2147483647 h 1051"/>
              <a:gd name="T56" fmla="*/ 2147483647 w 681"/>
              <a:gd name="T57" fmla="*/ 2147483647 h 1051"/>
              <a:gd name="T58" fmla="*/ 2147483647 w 681"/>
              <a:gd name="T59" fmla="*/ 2147483647 h 1051"/>
              <a:gd name="T60" fmla="*/ 2147483647 w 681"/>
              <a:gd name="T61" fmla="*/ 2147483647 h 1051"/>
              <a:gd name="T62" fmla="*/ 2147483647 w 681"/>
              <a:gd name="T63" fmla="*/ 2147483647 h 1051"/>
              <a:gd name="T64" fmla="*/ 2147483647 w 681"/>
              <a:gd name="T65" fmla="*/ 2147483647 h 1051"/>
              <a:gd name="T66" fmla="*/ 2147483647 w 681"/>
              <a:gd name="T67" fmla="*/ 2147483647 h 1051"/>
              <a:gd name="T68" fmla="*/ 2147483647 w 681"/>
              <a:gd name="T69" fmla="*/ 2147483647 h 1051"/>
              <a:gd name="T70" fmla="*/ 2147483647 w 681"/>
              <a:gd name="T71" fmla="*/ 2147483647 h 1051"/>
              <a:gd name="T72" fmla="*/ 2147483647 w 681"/>
              <a:gd name="T73" fmla="*/ 2147483647 h 1051"/>
              <a:gd name="T74" fmla="*/ 2147483647 w 681"/>
              <a:gd name="T75" fmla="*/ 2147483647 h 1051"/>
              <a:gd name="T76" fmla="*/ 2147483647 w 681"/>
              <a:gd name="T77" fmla="*/ 2147483647 h 1051"/>
              <a:gd name="T78" fmla="*/ 2147483647 w 681"/>
              <a:gd name="T79" fmla="*/ 2147483647 h 1051"/>
              <a:gd name="T80" fmla="*/ 2147483647 w 681"/>
              <a:gd name="T81" fmla="*/ 2147483647 h 1051"/>
              <a:gd name="T82" fmla="*/ 2147483647 w 681"/>
              <a:gd name="T83" fmla="*/ 2147483647 h 1051"/>
              <a:gd name="T84" fmla="*/ 2147483647 w 681"/>
              <a:gd name="T85" fmla="*/ 2147483647 h 1051"/>
              <a:gd name="T86" fmla="*/ 0 w 681"/>
              <a:gd name="T87" fmla="*/ 2147483647 h 1051"/>
              <a:gd name="T88" fmla="*/ 2147483647 w 681"/>
              <a:gd name="T89" fmla="*/ 2147483647 h 1051"/>
              <a:gd name="T90" fmla="*/ 2147483647 w 681"/>
              <a:gd name="T91" fmla="*/ 2147483647 h 1051"/>
              <a:gd name="T92" fmla="*/ 2147483647 w 681"/>
              <a:gd name="T93" fmla="*/ 2147483647 h 1051"/>
              <a:gd name="T94" fmla="*/ 2147483647 w 681"/>
              <a:gd name="T95" fmla="*/ 0 h 105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81"/>
              <a:gd name="T145" fmla="*/ 0 h 1051"/>
              <a:gd name="T146" fmla="*/ 681 w 681"/>
              <a:gd name="T147" fmla="*/ 1051 h 105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81" h="1051">
                <a:moveTo>
                  <a:pt x="53" y="0"/>
                </a:moveTo>
                <a:lnTo>
                  <a:pt x="365" y="62"/>
                </a:lnTo>
                <a:lnTo>
                  <a:pt x="297" y="372"/>
                </a:lnTo>
                <a:lnTo>
                  <a:pt x="648" y="842"/>
                </a:lnTo>
                <a:lnTo>
                  <a:pt x="680" y="902"/>
                </a:lnTo>
                <a:lnTo>
                  <a:pt x="647" y="931"/>
                </a:lnTo>
                <a:lnTo>
                  <a:pt x="625" y="983"/>
                </a:lnTo>
                <a:lnTo>
                  <a:pt x="605" y="1014"/>
                </a:lnTo>
                <a:lnTo>
                  <a:pt x="627" y="1041"/>
                </a:lnTo>
                <a:lnTo>
                  <a:pt x="590" y="1050"/>
                </a:lnTo>
                <a:lnTo>
                  <a:pt x="384" y="1043"/>
                </a:lnTo>
                <a:lnTo>
                  <a:pt x="371" y="982"/>
                </a:lnTo>
                <a:lnTo>
                  <a:pt x="335" y="937"/>
                </a:lnTo>
                <a:lnTo>
                  <a:pt x="308" y="921"/>
                </a:lnTo>
                <a:lnTo>
                  <a:pt x="301" y="889"/>
                </a:lnTo>
                <a:lnTo>
                  <a:pt x="279" y="871"/>
                </a:lnTo>
                <a:lnTo>
                  <a:pt x="257" y="850"/>
                </a:lnTo>
                <a:lnTo>
                  <a:pt x="250" y="825"/>
                </a:lnTo>
                <a:lnTo>
                  <a:pt x="230" y="809"/>
                </a:lnTo>
                <a:lnTo>
                  <a:pt x="198" y="818"/>
                </a:lnTo>
                <a:lnTo>
                  <a:pt x="162" y="805"/>
                </a:lnTo>
                <a:lnTo>
                  <a:pt x="162" y="791"/>
                </a:lnTo>
                <a:lnTo>
                  <a:pt x="160" y="762"/>
                </a:lnTo>
                <a:lnTo>
                  <a:pt x="146" y="730"/>
                </a:lnTo>
                <a:lnTo>
                  <a:pt x="144" y="704"/>
                </a:lnTo>
                <a:lnTo>
                  <a:pt x="128" y="681"/>
                </a:lnTo>
                <a:lnTo>
                  <a:pt x="132" y="659"/>
                </a:lnTo>
                <a:lnTo>
                  <a:pt x="87" y="605"/>
                </a:lnTo>
                <a:lnTo>
                  <a:pt x="87" y="575"/>
                </a:lnTo>
                <a:lnTo>
                  <a:pt x="111" y="563"/>
                </a:lnTo>
                <a:lnTo>
                  <a:pt x="111" y="544"/>
                </a:lnTo>
                <a:lnTo>
                  <a:pt x="87" y="539"/>
                </a:lnTo>
                <a:lnTo>
                  <a:pt x="77" y="510"/>
                </a:lnTo>
                <a:lnTo>
                  <a:pt x="66" y="459"/>
                </a:lnTo>
                <a:lnTo>
                  <a:pt x="99" y="486"/>
                </a:lnTo>
                <a:lnTo>
                  <a:pt x="86" y="450"/>
                </a:lnTo>
                <a:lnTo>
                  <a:pt x="111" y="450"/>
                </a:lnTo>
                <a:lnTo>
                  <a:pt x="111" y="424"/>
                </a:lnTo>
                <a:lnTo>
                  <a:pt x="86" y="406"/>
                </a:lnTo>
                <a:lnTo>
                  <a:pt x="74" y="431"/>
                </a:lnTo>
                <a:lnTo>
                  <a:pt x="53" y="422"/>
                </a:lnTo>
                <a:lnTo>
                  <a:pt x="9" y="305"/>
                </a:lnTo>
                <a:lnTo>
                  <a:pt x="21" y="221"/>
                </a:lnTo>
                <a:lnTo>
                  <a:pt x="0" y="173"/>
                </a:lnTo>
                <a:lnTo>
                  <a:pt x="10" y="136"/>
                </a:lnTo>
                <a:lnTo>
                  <a:pt x="32" y="129"/>
                </a:lnTo>
                <a:lnTo>
                  <a:pt x="53" y="71"/>
                </a:lnTo>
                <a:lnTo>
                  <a:pt x="53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57" name="Freeform 18"/>
          <p:cNvSpPr>
            <a:spLocks/>
          </p:cNvSpPr>
          <p:nvPr/>
        </p:nvSpPr>
        <p:spPr bwMode="auto">
          <a:xfrm>
            <a:off x="2270125" y="2508250"/>
            <a:ext cx="817563" cy="1235075"/>
          </a:xfrm>
          <a:custGeom>
            <a:avLst/>
            <a:gdLst>
              <a:gd name="T0" fmla="*/ 2147483647 w 515"/>
              <a:gd name="T1" fmla="*/ 0 h 778"/>
              <a:gd name="T2" fmla="*/ 0 w 515"/>
              <a:gd name="T3" fmla="*/ 2147483647 h 778"/>
              <a:gd name="T4" fmla="*/ 2147483647 w 515"/>
              <a:gd name="T5" fmla="*/ 2147483647 h 778"/>
              <a:gd name="T6" fmla="*/ 2147483647 w 515"/>
              <a:gd name="T7" fmla="*/ 2147483647 h 778"/>
              <a:gd name="T8" fmla="*/ 2147483647 w 515"/>
              <a:gd name="T9" fmla="*/ 2147483647 h 778"/>
              <a:gd name="T10" fmla="*/ 2147483647 w 515"/>
              <a:gd name="T11" fmla="*/ 2147483647 h 778"/>
              <a:gd name="T12" fmla="*/ 2147483647 w 515"/>
              <a:gd name="T13" fmla="*/ 2147483647 h 778"/>
              <a:gd name="T14" fmla="*/ 2147483647 w 515"/>
              <a:gd name="T15" fmla="*/ 2147483647 h 778"/>
              <a:gd name="T16" fmla="*/ 2147483647 w 515"/>
              <a:gd name="T17" fmla="*/ 2147483647 h 778"/>
              <a:gd name="T18" fmla="*/ 2147483647 w 515"/>
              <a:gd name="T19" fmla="*/ 2147483647 h 778"/>
              <a:gd name="T20" fmla="*/ 2147483647 w 515"/>
              <a:gd name="T21" fmla="*/ 2147483647 h 778"/>
              <a:gd name="T22" fmla="*/ 2147483647 w 515"/>
              <a:gd name="T23" fmla="*/ 0 h 77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15"/>
              <a:gd name="T37" fmla="*/ 0 h 778"/>
              <a:gd name="T38" fmla="*/ 515 w 515"/>
              <a:gd name="T39" fmla="*/ 778 h 77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15" h="778">
                <a:moveTo>
                  <a:pt x="65" y="0"/>
                </a:moveTo>
                <a:lnTo>
                  <a:pt x="0" y="308"/>
                </a:lnTo>
                <a:lnTo>
                  <a:pt x="350" y="777"/>
                </a:lnTo>
                <a:lnTo>
                  <a:pt x="372" y="757"/>
                </a:lnTo>
                <a:lnTo>
                  <a:pt x="370" y="664"/>
                </a:lnTo>
                <a:lnTo>
                  <a:pt x="414" y="671"/>
                </a:lnTo>
                <a:lnTo>
                  <a:pt x="459" y="387"/>
                </a:lnTo>
                <a:lnTo>
                  <a:pt x="490" y="193"/>
                </a:lnTo>
                <a:lnTo>
                  <a:pt x="498" y="135"/>
                </a:lnTo>
                <a:lnTo>
                  <a:pt x="514" y="83"/>
                </a:lnTo>
                <a:lnTo>
                  <a:pt x="283" y="47"/>
                </a:lnTo>
                <a:lnTo>
                  <a:pt x="65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8" name="Freeform 19"/>
          <p:cNvSpPr>
            <a:spLocks/>
          </p:cNvSpPr>
          <p:nvPr/>
        </p:nvSpPr>
        <p:spPr bwMode="auto">
          <a:xfrm>
            <a:off x="2719388" y="1495425"/>
            <a:ext cx="738187" cy="1193800"/>
          </a:xfrm>
          <a:custGeom>
            <a:avLst/>
            <a:gdLst>
              <a:gd name="T0" fmla="*/ 2147483647 w 465"/>
              <a:gd name="T1" fmla="*/ 0 h 752"/>
              <a:gd name="T2" fmla="*/ 2147483647 w 465"/>
              <a:gd name="T3" fmla="*/ 2147483647 h 752"/>
              <a:gd name="T4" fmla="*/ 2147483647 w 465"/>
              <a:gd name="T5" fmla="*/ 2147483647 h 752"/>
              <a:gd name="T6" fmla="*/ 2147483647 w 465"/>
              <a:gd name="T7" fmla="*/ 2147483647 h 752"/>
              <a:gd name="T8" fmla="*/ 2147483647 w 465"/>
              <a:gd name="T9" fmla="*/ 2147483647 h 752"/>
              <a:gd name="T10" fmla="*/ 2147483647 w 465"/>
              <a:gd name="T11" fmla="*/ 2147483647 h 752"/>
              <a:gd name="T12" fmla="*/ 2147483647 w 465"/>
              <a:gd name="T13" fmla="*/ 2147483647 h 752"/>
              <a:gd name="T14" fmla="*/ 0 w 465"/>
              <a:gd name="T15" fmla="*/ 2147483647 h 752"/>
              <a:gd name="T16" fmla="*/ 2147483647 w 465"/>
              <a:gd name="T17" fmla="*/ 2147483647 h 752"/>
              <a:gd name="T18" fmla="*/ 2147483647 w 465"/>
              <a:gd name="T19" fmla="*/ 2147483647 h 752"/>
              <a:gd name="T20" fmla="*/ 2147483647 w 465"/>
              <a:gd name="T21" fmla="*/ 2147483647 h 752"/>
              <a:gd name="T22" fmla="*/ 2147483647 w 465"/>
              <a:gd name="T23" fmla="*/ 2147483647 h 752"/>
              <a:gd name="T24" fmla="*/ 2147483647 w 465"/>
              <a:gd name="T25" fmla="*/ 2147483647 h 752"/>
              <a:gd name="T26" fmla="*/ 2147483647 w 465"/>
              <a:gd name="T27" fmla="*/ 2147483647 h 752"/>
              <a:gd name="T28" fmla="*/ 2147483647 w 465"/>
              <a:gd name="T29" fmla="*/ 2147483647 h 752"/>
              <a:gd name="T30" fmla="*/ 2147483647 w 465"/>
              <a:gd name="T31" fmla="*/ 2147483647 h 752"/>
              <a:gd name="T32" fmla="*/ 2147483647 w 465"/>
              <a:gd name="T33" fmla="*/ 2147483647 h 752"/>
              <a:gd name="T34" fmla="*/ 2147483647 w 465"/>
              <a:gd name="T35" fmla="*/ 2147483647 h 752"/>
              <a:gd name="T36" fmla="*/ 2147483647 w 465"/>
              <a:gd name="T37" fmla="*/ 2147483647 h 752"/>
              <a:gd name="T38" fmla="*/ 2147483647 w 465"/>
              <a:gd name="T39" fmla="*/ 2147483647 h 752"/>
              <a:gd name="T40" fmla="*/ 2147483647 w 465"/>
              <a:gd name="T41" fmla="*/ 2147483647 h 752"/>
              <a:gd name="T42" fmla="*/ 2147483647 w 465"/>
              <a:gd name="T43" fmla="*/ 0 h 7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65"/>
              <a:gd name="T67" fmla="*/ 0 h 752"/>
              <a:gd name="T68" fmla="*/ 465 w 465"/>
              <a:gd name="T69" fmla="*/ 752 h 7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65" h="752">
                <a:moveTo>
                  <a:pt x="112" y="0"/>
                </a:moveTo>
                <a:lnTo>
                  <a:pt x="70" y="294"/>
                </a:lnTo>
                <a:lnTo>
                  <a:pt x="114" y="356"/>
                </a:lnTo>
                <a:lnTo>
                  <a:pt x="45" y="422"/>
                </a:lnTo>
                <a:lnTo>
                  <a:pt x="36" y="467"/>
                </a:lnTo>
                <a:lnTo>
                  <a:pt x="55" y="499"/>
                </a:lnTo>
                <a:lnTo>
                  <a:pt x="36" y="515"/>
                </a:lnTo>
                <a:lnTo>
                  <a:pt x="0" y="685"/>
                </a:lnTo>
                <a:lnTo>
                  <a:pt x="221" y="724"/>
                </a:lnTo>
                <a:lnTo>
                  <a:pt x="430" y="751"/>
                </a:lnTo>
                <a:lnTo>
                  <a:pt x="452" y="596"/>
                </a:lnTo>
                <a:lnTo>
                  <a:pt x="464" y="510"/>
                </a:lnTo>
                <a:lnTo>
                  <a:pt x="443" y="480"/>
                </a:lnTo>
                <a:lnTo>
                  <a:pt x="395" y="488"/>
                </a:lnTo>
                <a:lnTo>
                  <a:pt x="333" y="496"/>
                </a:lnTo>
                <a:lnTo>
                  <a:pt x="321" y="426"/>
                </a:lnTo>
                <a:lnTo>
                  <a:pt x="246" y="369"/>
                </a:lnTo>
                <a:lnTo>
                  <a:pt x="256" y="333"/>
                </a:lnTo>
                <a:lnTo>
                  <a:pt x="263" y="269"/>
                </a:lnTo>
                <a:lnTo>
                  <a:pt x="166" y="131"/>
                </a:lnTo>
                <a:lnTo>
                  <a:pt x="179" y="9"/>
                </a:lnTo>
                <a:lnTo>
                  <a:pt x="112" y="0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9" name="Freeform 20"/>
          <p:cNvSpPr>
            <a:spLocks/>
          </p:cNvSpPr>
          <p:nvPr/>
        </p:nvSpPr>
        <p:spPr bwMode="auto">
          <a:xfrm>
            <a:off x="2946400" y="2641600"/>
            <a:ext cx="684213" cy="882650"/>
          </a:xfrm>
          <a:custGeom>
            <a:avLst/>
            <a:gdLst>
              <a:gd name="T0" fmla="*/ 2147483647 w 431"/>
              <a:gd name="T1" fmla="*/ 0 h 556"/>
              <a:gd name="T2" fmla="*/ 2147483647 w 431"/>
              <a:gd name="T3" fmla="*/ 2147483647 h 556"/>
              <a:gd name="T4" fmla="*/ 2147483647 w 431"/>
              <a:gd name="T5" fmla="*/ 2147483647 h 556"/>
              <a:gd name="T6" fmla="*/ 2147483647 w 431"/>
              <a:gd name="T7" fmla="*/ 2147483647 h 556"/>
              <a:gd name="T8" fmla="*/ 2147483647 w 431"/>
              <a:gd name="T9" fmla="*/ 2147483647 h 556"/>
              <a:gd name="T10" fmla="*/ 0 w 431"/>
              <a:gd name="T11" fmla="*/ 2147483647 h 556"/>
              <a:gd name="T12" fmla="*/ 2147483647 w 431"/>
              <a:gd name="T13" fmla="*/ 2147483647 h 556"/>
              <a:gd name="T14" fmla="*/ 2147483647 w 431"/>
              <a:gd name="T15" fmla="*/ 0 h 5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1"/>
              <a:gd name="T25" fmla="*/ 0 h 556"/>
              <a:gd name="T26" fmla="*/ 431 w 431"/>
              <a:gd name="T27" fmla="*/ 556 h 5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1" h="556">
                <a:moveTo>
                  <a:pt x="80" y="0"/>
                </a:moveTo>
                <a:lnTo>
                  <a:pt x="290" y="29"/>
                </a:lnTo>
                <a:lnTo>
                  <a:pt x="276" y="135"/>
                </a:lnTo>
                <a:lnTo>
                  <a:pt x="430" y="150"/>
                </a:lnTo>
                <a:lnTo>
                  <a:pt x="388" y="555"/>
                </a:lnTo>
                <a:lnTo>
                  <a:pt x="0" y="513"/>
                </a:lnTo>
                <a:lnTo>
                  <a:pt x="39" y="255"/>
                </a:lnTo>
                <a:lnTo>
                  <a:pt x="8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0" name="Freeform 21"/>
          <p:cNvSpPr>
            <a:spLocks/>
          </p:cNvSpPr>
          <p:nvPr/>
        </p:nvSpPr>
        <p:spPr bwMode="auto">
          <a:xfrm>
            <a:off x="2978150" y="1508125"/>
            <a:ext cx="1282700" cy="798513"/>
          </a:xfrm>
          <a:custGeom>
            <a:avLst/>
            <a:gdLst>
              <a:gd name="T0" fmla="*/ 2147483647 w 808"/>
              <a:gd name="T1" fmla="*/ 0 h 503"/>
              <a:gd name="T2" fmla="*/ 2147483647 w 808"/>
              <a:gd name="T3" fmla="*/ 2147483647 h 503"/>
              <a:gd name="T4" fmla="*/ 2147483647 w 808"/>
              <a:gd name="T5" fmla="*/ 2147483647 h 503"/>
              <a:gd name="T6" fmla="*/ 2147483647 w 808"/>
              <a:gd name="T7" fmla="*/ 2147483647 h 503"/>
              <a:gd name="T8" fmla="*/ 2147483647 w 808"/>
              <a:gd name="T9" fmla="*/ 2147483647 h 503"/>
              <a:gd name="T10" fmla="*/ 2147483647 w 808"/>
              <a:gd name="T11" fmla="*/ 2147483647 h 503"/>
              <a:gd name="T12" fmla="*/ 2147483647 w 808"/>
              <a:gd name="T13" fmla="*/ 2147483647 h 503"/>
              <a:gd name="T14" fmla="*/ 2147483647 w 808"/>
              <a:gd name="T15" fmla="*/ 2147483647 h 503"/>
              <a:gd name="T16" fmla="*/ 2147483647 w 808"/>
              <a:gd name="T17" fmla="*/ 2147483647 h 503"/>
              <a:gd name="T18" fmla="*/ 2147483647 w 808"/>
              <a:gd name="T19" fmla="*/ 2147483647 h 503"/>
              <a:gd name="T20" fmla="*/ 2147483647 w 808"/>
              <a:gd name="T21" fmla="*/ 2147483647 h 503"/>
              <a:gd name="T22" fmla="*/ 2147483647 w 808"/>
              <a:gd name="T23" fmla="*/ 2147483647 h 503"/>
              <a:gd name="T24" fmla="*/ 2147483647 w 808"/>
              <a:gd name="T25" fmla="*/ 2147483647 h 503"/>
              <a:gd name="T26" fmla="*/ 2147483647 w 808"/>
              <a:gd name="T27" fmla="*/ 2147483647 h 503"/>
              <a:gd name="T28" fmla="*/ 2147483647 w 808"/>
              <a:gd name="T29" fmla="*/ 2147483647 h 503"/>
              <a:gd name="T30" fmla="*/ 2147483647 w 808"/>
              <a:gd name="T31" fmla="*/ 2147483647 h 503"/>
              <a:gd name="T32" fmla="*/ 2147483647 w 808"/>
              <a:gd name="T33" fmla="*/ 2147483647 h 503"/>
              <a:gd name="T34" fmla="*/ 0 w 808"/>
              <a:gd name="T35" fmla="*/ 2147483647 h 503"/>
              <a:gd name="T36" fmla="*/ 2147483647 w 808"/>
              <a:gd name="T37" fmla="*/ 0 h 50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08"/>
              <a:gd name="T58" fmla="*/ 0 h 503"/>
              <a:gd name="T59" fmla="*/ 808 w 808"/>
              <a:gd name="T60" fmla="*/ 503 h 50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08" h="503">
                <a:moveTo>
                  <a:pt x="13" y="0"/>
                </a:moveTo>
                <a:lnTo>
                  <a:pt x="171" y="20"/>
                </a:lnTo>
                <a:lnTo>
                  <a:pt x="267" y="33"/>
                </a:lnTo>
                <a:lnTo>
                  <a:pt x="394" y="46"/>
                </a:lnTo>
                <a:lnTo>
                  <a:pt x="510" y="58"/>
                </a:lnTo>
                <a:lnTo>
                  <a:pt x="712" y="72"/>
                </a:lnTo>
                <a:lnTo>
                  <a:pt x="807" y="80"/>
                </a:lnTo>
                <a:lnTo>
                  <a:pt x="804" y="489"/>
                </a:lnTo>
                <a:lnTo>
                  <a:pt x="310" y="447"/>
                </a:lnTo>
                <a:lnTo>
                  <a:pt x="299" y="502"/>
                </a:lnTo>
                <a:lnTo>
                  <a:pt x="280" y="476"/>
                </a:lnTo>
                <a:lnTo>
                  <a:pt x="235" y="480"/>
                </a:lnTo>
                <a:lnTo>
                  <a:pt x="170" y="491"/>
                </a:lnTo>
                <a:lnTo>
                  <a:pt x="158" y="419"/>
                </a:lnTo>
                <a:lnTo>
                  <a:pt x="81" y="363"/>
                </a:lnTo>
                <a:lnTo>
                  <a:pt x="93" y="309"/>
                </a:lnTo>
                <a:lnTo>
                  <a:pt x="100" y="265"/>
                </a:lnTo>
                <a:lnTo>
                  <a:pt x="0" y="125"/>
                </a:lnTo>
                <a:lnTo>
                  <a:pt x="13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1" name="Freeform 22"/>
          <p:cNvSpPr>
            <a:spLocks/>
          </p:cNvSpPr>
          <p:nvPr/>
        </p:nvSpPr>
        <p:spPr bwMode="auto">
          <a:xfrm>
            <a:off x="3376613" y="2211388"/>
            <a:ext cx="879475" cy="717550"/>
          </a:xfrm>
          <a:custGeom>
            <a:avLst/>
            <a:gdLst>
              <a:gd name="T0" fmla="*/ 2147483647 w 554"/>
              <a:gd name="T1" fmla="*/ 0 h 452"/>
              <a:gd name="T2" fmla="*/ 2147483647 w 554"/>
              <a:gd name="T3" fmla="*/ 2147483647 h 452"/>
              <a:gd name="T4" fmla="*/ 0 w 554"/>
              <a:gd name="T5" fmla="*/ 2147483647 h 452"/>
              <a:gd name="T6" fmla="*/ 2147483647 w 554"/>
              <a:gd name="T7" fmla="*/ 2147483647 h 452"/>
              <a:gd name="T8" fmla="*/ 2147483647 w 554"/>
              <a:gd name="T9" fmla="*/ 2147483647 h 452"/>
              <a:gd name="T10" fmla="*/ 2147483647 w 554"/>
              <a:gd name="T11" fmla="*/ 2147483647 h 452"/>
              <a:gd name="T12" fmla="*/ 2147483647 w 554"/>
              <a:gd name="T13" fmla="*/ 0 h 4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4"/>
              <a:gd name="T22" fmla="*/ 0 h 452"/>
              <a:gd name="T23" fmla="*/ 554 w 554"/>
              <a:gd name="T24" fmla="*/ 452 h 4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4" h="452">
                <a:moveTo>
                  <a:pt x="54" y="0"/>
                </a:moveTo>
                <a:lnTo>
                  <a:pt x="34" y="168"/>
                </a:lnTo>
                <a:lnTo>
                  <a:pt x="0" y="409"/>
                </a:lnTo>
                <a:lnTo>
                  <a:pt x="160" y="422"/>
                </a:lnTo>
                <a:lnTo>
                  <a:pt x="534" y="451"/>
                </a:lnTo>
                <a:lnTo>
                  <a:pt x="553" y="46"/>
                </a:lnTo>
                <a:lnTo>
                  <a:pt x="54" y="0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2" name="Freeform 23"/>
          <p:cNvSpPr>
            <a:spLocks/>
          </p:cNvSpPr>
          <p:nvPr/>
        </p:nvSpPr>
        <p:spPr bwMode="auto">
          <a:xfrm>
            <a:off x="3554413" y="2879725"/>
            <a:ext cx="915987" cy="682625"/>
          </a:xfrm>
          <a:custGeom>
            <a:avLst/>
            <a:gdLst>
              <a:gd name="T0" fmla="*/ 2147483647 w 577"/>
              <a:gd name="T1" fmla="*/ 0 h 430"/>
              <a:gd name="T2" fmla="*/ 2147483647 w 577"/>
              <a:gd name="T3" fmla="*/ 2147483647 h 430"/>
              <a:gd name="T4" fmla="*/ 0 w 577"/>
              <a:gd name="T5" fmla="*/ 2147483647 h 430"/>
              <a:gd name="T6" fmla="*/ 2147483647 w 577"/>
              <a:gd name="T7" fmla="*/ 2147483647 h 430"/>
              <a:gd name="T8" fmla="*/ 2147483647 w 577"/>
              <a:gd name="T9" fmla="*/ 2147483647 h 430"/>
              <a:gd name="T10" fmla="*/ 2147483647 w 577"/>
              <a:gd name="T11" fmla="*/ 2147483647 h 430"/>
              <a:gd name="T12" fmla="*/ 2147483647 w 577"/>
              <a:gd name="T13" fmla="*/ 2147483647 h 430"/>
              <a:gd name="T14" fmla="*/ 2147483647 w 577"/>
              <a:gd name="T15" fmla="*/ 2147483647 h 430"/>
              <a:gd name="T16" fmla="*/ 2147483647 w 577"/>
              <a:gd name="T17" fmla="*/ 0 h 4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"/>
              <a:gd name="T28" fmla="*/ 0 h 430"/>
              <a:gd name="T29" fmla="*/ 577 w 577"/>
              <a:gd name="T30" fmla="*/ 430 h 4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" h="430">
                <a:moveTo>
                  <a:pt x="48" y="0"/>
                </a:moveTo>
                <a:lnTo>
                  <a:pt x="19" y="257"/>
                </a:lnTo>
                <a:lnTo>
                  <a:pt x="0" y="405"/>
                </a:lnTo>
                <a:lnTo>
                  <a:pt x="288" y="420"/>
                </a:lnTo>
                <a:lnTo>
                  <a:pt x="563" y="429"/>
                </a:lnTo>
                <a:lnTo>
                  <a:pt x="571" y="228"/>
                </a:lnTo>
                <a:lnTo>
                  <a:pt x="576" y="32"/>
                </a:lnTo>
                <a:lnTo>
                  <a:pt x="419" y="29"/>
                </a:lnTo>
                <a:lnTo>
                  <a:pt x="48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3" name="Freeform 24"/>
          <p:cNvSpPr>
            <a:spLocks/>
          </p:cNvSpPr>
          <p:nvPr/>
        </p:nvSpPr>
        <p:spPr bwMode="auto">
          <a:xfrm>
            <a:off x="2733675" y="3451225"/>
            <a:ext cx="830263" cy="922338"/>
          </a:xfrm>
          <a:custGeom>
            <a:avLst/>
            <a:gdLst>
              <a:gd name="T0" fmla="*/ 2147483647 w 523"/>
              <a:gd name="T1" fmla="*/ 0 h 581"/>
              <a:gd name="T2" fmla="*/ 2147483647 w 523"/>
              <a:gd name="T3" fmla="*/ 2147483647 h 581"/>
              <a:gd name="T4" fmla="*/ 2147483647 w 523"/>
              <a:gd name="T5" fmla="*/ 2147483647 h 581"/>
              <a:gd name="T6" fmla="*/ 2147483647 w 523"/>
              <a:gd name="T7" fmla="*/ 2147483647 h 581"/>
              <a:gd name="T8" fmla="*/ 2147483647 w 523"/>
              <a:gd name="T9" fmla="*/ 2147483647 h 581"/>
              <a:gd name="T10" fmla="*/ 2147483647 w 523"/>
              <a:gd name="T11" fmla="*/ 2147483647 h 581"/>
              <a:gd name="T12" fmla="*/ 2147483647 w 523"/>
              <a:gd name="T13" fmla="*/ 2147483647 h 581"/>
              <a:gd name="T14" fmla="*/ 2147483647 w 523"/>
              <a:gd name="T15" fmla="*/ 2147483647 h 581"/>
              <a:gd name="T16" fmla="*/ 2147483647 w 523"/>
              <a:gd name="T17" fmla="*/ 2147483647 h 581"/>
              <a:gd name="T18" fmla="*/ 2147483647 w 523"/>
              <a:gd name="T19" fmla="*/ 2147483647 h 581"/>
              <a:gd name="T20" fmla="*/ 2147483647 w 523"/>
              <a:gd name="T21" fmla="*/ 2147483647 h 581"/>
              <a:gd name="T22" fmla="*/ 0 w 523"/>
              <a:gd name="T23" fmla="*/ 2147483647 h 581"/>
              <a:gd name="T24" fmla="*/ 2147483647 w 523"/>
              <a:gd name="T25" fmla="*/ 2147483647 h 581"/>
              <a:gd name="T26" fmla="*/ 2147483647 w 523"/>
              <a:gd name="T27" fmla="*/ 2147483647 h 581"/>
              <a:gd name="T28" fmla="*/ 2147483647 w 523"/>
              <a:gd name="T29" fmla="*/ 2147483647 h 581"/>
              <a:gd name="T30" fmla="*/ 2147483647 w 523"/>
              <a:gd name="T31" fmla="*/ 0 h 5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3"/>
              <a:gd name="T49" fmla="*/ 0 h 581"/>
              <a:gd name="T50" fmla="*/ 523 w 523"/>
              <a:gd name="T51" fmla="*/ 581 h 5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3" h="581">
                <a:moveTo>
                  <a:pt x="132" y="0"/>
                </a:moveTo>
                <a:lnTo>
                  <a:pt x="122" y="76"/>
                </a:lnTo>
                <a:lnTo>
                  <a:pt x="77" y="67"/>
                </a:lnTo>
                <a:lnTo>
                  <a:pt x="80" y="164"/>
                </a:lnTo>
                <a:lnTo>
                  <a:pt x="58" y="183"/>
                </a:lnTo>
                <a:lnTo>
                  <a:pt x="90" y="243"/>
                </a:lnTo>
                <a:lnTo>
                  <a:pt x="58" y="269"/>
                </a:lnTo>
                <a:lnTo>
                  <a:pt x="41" y="313"/>
                </a:lnTo>
                <a:lnTo>
                  <a:pt x="16" y="355"/>
                </a:lnTo>
                <a:lnTo>
                  <a:pt x="33" y="379"/>
                </a:lnTo>
                <a:lnTo>
                  <a:pt x="3" y="390"/>
                </a:lnTo>
                <a:lnTo>
                  <a:pt x="0" y="429"/>
                </a:lnTo>
                <a:lnTo>
                  <a:pt x="293" y="577"/>
                </a:lnTo>
                <a:lnTo>
                  <a:pt x="459" y="580"/>
                </a:lnTo>
                <a:lnTo>
                  <a:pt x="522" y="45"/>
                </a:lnTo>
                <a:lnTo>
                  <a:pt x="132" y="0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4" name="Freeform 25"/>
          <p:cNvSpPr>
            <a:spLocks/>
          </p:cNvSpPr>
          <p:nvPr/>
        </p:nvSpPr>
        <p:spPr bwMode="auto">
          <a:xfrm>
            <a:off x="3455988" y="3516313"/>
            <a:ext cx="881062" cy="873125"/>
          </a:xfrm>
          <a:custGeom>
            <a:avLst/>
            <a:gdLst>
              <a:gd name="T0" fmla="*/ 2147483647 w 555"/>
              <a:gd name="T1" fmla="*/ 0 h 550"/>
              <a:gd name="T2" fmla="*/ 2147483647 w 555"/>
              <a:gd name="T3" fmla="*/ 2147483647 h 550"/>
              <a:gd name="T4" fmla="*/ 2147483647 w 555"/>
              <a:gd name="T5" fmla="*/ 2147483647 h 550"/>
              <a:gd name="T6" fmla="*/ 2147483647 w 555"/>
              <a:gd name="T7" fmla="*/ 2147483647 h 550"/>
              <a:gd name="T8" fmla="*/ 2147483647 w 555"/>
              <a:gd name="T9" fmla="*/ 2147483647 h 550"/>
              <a:gd name="T10" fmla="*/ 2147483647 w 555"/>
              <a:gd name="T11" fmla="*/ 2147483647 h 550"/>
              <a:gd name="T12" fmla="*/ 2147483647 w 555"/>
              <a:gd name="T13" fmla="*/ 2147483647 h 550"/>
              <a:gd name="T14" fmla="*/ 2147483647 w 555"/>
              <a:gd name="T15" fmla="*/ 2147483647 h 550"/>
              <a:gd name="T16" fmla="*/ 0 w 555"/>
              <a:gd name="T17" fmla="*/ 2147483647 h 550"/>
              <a:gd name="T18" fmla="*/ 2147483647 w 555"/>
              <a:gd name="T19" fmla="*/ 2147483647 h 550"/>
              <a:gd name="T20" fmla="*/ 2147483647 w 555"/>
              <a:gd name="T21" fmla="*/ 0 h 5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5"/>
              <a:gd name="T34" fmla="*/ 0 h 550"/>
              <a:gd name="T35" fmla="*/ 555 w 555"/>
              <a:gd name="T36" fmla="*/ 550 h 5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5" h="550">
                <a:moveTo>
                  <a:pt x="67" y="0"/>
                </a:moveTo>
                <a:lnTo>
                  <a:pt x="554" y="22"/>
                </a:lnTo>
                <a:lnTo>
                  <a:pt x="530" y="507"/>
                </a:lnTo>
                <a:lnTo>
                  <a:pt x="372" y="498"/>
                </a:lnTo>
                <a:lnTo>
                  <a:pt x="224" y="494"/>
                </a:lnTo>
                <a:lnTo>
                  <a:pt x="224" y="513"/>
                </a:lnTo>
                <a:lnTo>
                  <a:pt x="100" y="513"/>
                </a:lnTo>
                <a:lnTo>
                  <a:pt x="93" y="549"/>
                </a:lnTo>
                <a:lnTo>
                  <a:pt x="0" y="537"/>
                </a:lnTo>
                <a:lnTo>
                  <a:pt x="52" y="126"/>
                </a:lnTo>
                <a:lnTo>
                  <a:pt x="67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400" dirty="0" smtClean="0">
              <a:ln>
                <a:noFill/>
                <a:prstDash val="dash"/>
              </a:ln>
            </a:endParaRPr>
          </a:p>
          <a:p>
            <a:r>
              <a:rPr lang="en-US" sz="1400" dirty="0" smtClean="0">
                <a:ln>
                  <a:noFill/>
                  <a:prstDash val="dash"/>
                </a:ln>
              </a:rPr>
              <a:t>       NM</a:t>
            </a:r>
            <a:endParaRPr lang="en-US" sz="1400" dirty="0">
              <a:ln>
                <a:noFill/>
                <a:prstDash val="dash"/>
              </a:ln>
            </a:endParaRPr>
          </a:p>
        </p:txBody>
      </p:sp>
      <p:sp>
        <p:nvSpPr>
          <p:cNvPr id="2065" name="Freeform 26"/>
          <p:cNvSpPr>
            <a:spLocks/>
          </p:cNvSpPr>
          <p:nvPr/>
        </p:nvSpPr>
        <p:spPr bwMode="auto">
          <a:xfrm>
            <a:off x="3803650" y="3644900"/>
            <a:ext cx="1785938" cy="1652588"/>
          </a:xfrm>
          <a:custGeom>
            <a:avLst/>
            <a:gdLst>
              <a:gd name="T0" fmla="*/ 2147483647 w 1125"/>
              <a:gd name="T1" fmla="*/ 0 h 1041"/>
              <a:gd name="T2" fmla="*/ 2147483647 w 1125"/>
              <a:gd name="T3" fmla="*/ 2147483647 h 1041"/>
              <a:gd name="T4" fmla="*/ 2147483647 w 1125"/>
              <a:gd name="T5" fmla="*/ 2147483647 h 1041"/>
              <a:gd name="T6" fmla="*/ 2147483647 w 1125"/>
              <a:gd name="T7" fmla="*/ 2147483647 h 1041"/>
              <a:gd name="T8" fmla="*/ 2147483647 w 1125"/>
              <a:gd name="T9" fmla="*/ 2147483647 h 1041"/>
              <a:gd name="T10" fmla="*/ 2147483647 w 1125"/>
              <a:gd name="T11" fmla="*/ 2147483647 h 1041"/>
              <a:gd name="T12" fmla="*/ 2147483647 w 1125"/>
              <a:gd name="T13" fmla="*/ 2147483647 h 1041"/>
              <a:gd name="T14" fmla="*/ 2147483647 w 1125"/>
              <a:gd name="T15" fmla="*/ 2147483647 h 1041"/>
              <a:gd name="T16" fmla="*/ 2147483647 w 1125"/>
              <a:gd name="T17" fmla="*/ 2147483647 h 1041"/>
              <a:gd name="T18" fmla="*/ 2147483647 w 1125"/>
              <a:gd name="T19" fmla="*/ 2147483647 h 1041"/>
              <a:gd name="T20" fmla="*/ 2147483647 w 1125"/>
              <a:gd name="T21" fmla="*/ 2147483647 h 1041"/>
              <a:gd name="T22" fmla="*/ 2147483647 w 1125"/>
              <a:gd name="T23" fmla="*/ 2147483647 h 1041"/>
              <a:gd name="T24" fmla="*/ 2147483647 w 1125"/>
              <a:gd name="T25" fmla="*/ 2147483647 h 1041"/>
              <a:gd name="T26" fmla="*/ 2147483647 w 1125"/>
              <a:gd name="T27" fmla="*/ 2147483647 h 1041"/>
              <a:gd name="T28" fmla="*/ 2147483647 w 1125"/>
              <a:gd name="T29" fmla="*/ 2147483647 h 1041"/>
              <a:gd name="T30" fmla="*/ 2147483647 w 1125"/>
              <a:gd name="T31" fmla="*/ 2147483647 h 1041"/>
              <a:gd name="T32" fmla="*/ 2147483647 w 1125"/>
              <a:gd name="T33" fmla="*/ 2147483647 h 1041"/>
              <a:gd name="T34" fmla="*/ 2147483647 w 1125"/>
              <a:gd name="T35" fmla="*/ 2147483647 h 1041"/>
              <a:gd name="T36" fmla="*/ 2147483647 w 1125"/>
              <a:gd name="T37" fmla="*/ 2147483647 h 1041"/>
              <a:gd name="T38" fmla="*/ 2147483647 w 1125"/>
              <a:gd name="T39" fmla="*/ 2147483647 h 1041"/>
              <a:gd name="T40" fmla="*/ 2147483647 w 1125"/>
              <a:gd name="T41" fmla="*/ 2147483647 h 1041"/>
              <a:gd name="T42" fmla="*/ 2147483647 w 1125"/>
              <a:gd name="T43" fmla="*/ 2147483647 h 1041"/>
              <a:gd name="T44" fmla="*/ 2147483647 w 1125"/>
              <a:gd name="T45" fmla="*/ 2147483647 h 1041"/>
              <a:gd name="T46" fmla="*/ 2147483647 w 1125"/>
              <a:gd name="T47" fmla="*/ 2147483647 h 1041"/>
              <a:gd name="T48" fmla="*/ 2147483647 w 1125"/>
              <a:gd name="T49" fmla="*/ 2147483647 h 1041"/>
              <a:gd name="T50" fmla="*/ 2147483647 w 1125"/>
              <a:gd name="T51" fmla="*/ 2147483647 h 1041"/>
              <a:gd name="T52" fmla="*/ 2147483647 w 1125"/>
              <a:gd name="T53" fmla="*/ 2147483647 h 1041"/>
              <a:gd name="T54" fmla="*/ 2147483647 w 1125"/>
              <a:gd name="T55" fmla="*/ 2147483647 h 1041"/>
              <a:gd name="T56" fmla="*/ 2147483647 w 1125"/>
              <a:gd name="T57" fmla="*/ 2147483647 h 1041"/>
              <a:gd name="T58" fmla="*/ 2147483647 w 1125"/>
              <a:gd name="T59" fmla="*/ 2147483647 h 1041"/>
              <a:gd name="T60" fmla="*/ 2147483647 w 1125"/>
              <a:gd name="T61" fmla="*/ 2147483647 h 1041"/>
              <a:gd name="T62" fmla="*/ 2147483647 w 1125"/>
              <a:gd name="T63" fmla="*/ 2147483647 h 1041"/>
              <a:gd name="T64" fmla="*/ 2147483647 w 1125"/>
              <a:gd name="T65" fmla="*/ 2147483647 h 1041"/>
              <a:gd name="T66" fmla="*/ 2147483647 w 1125"/>
              <a:gd name="T67" fmla="*/ 2147483647 h 1041"/>
              <a:gd name="T68" fmla="*/ 2147483647 w 1125"/>
              <a:gd name="T69" fmla="*/ 2147483647 h 1041"/>
              <a:gd name="T70" fmla="*/ 2147483647 w 1125"/>
              <a:gd name="T71" fmla="*/ 2147483647 h 1041"/>
              <a:gd name="T72" fmla="*/ 2147483647 w 1125"/>
              <a:gd name="T73" fmla="*/ 2147483647 h 1041"/>
              <a:gd name="T74" fmla="*/ 2147483647 w 1125"/>
              <a:gd name="T75" fmla="*/ 2147483647 h 1041"/>
              <a:gd name="T76" fmla="*/ 2147483647 w 1125"/>
              <a:gd name="T77" fmla="*/ 2147483647 h 1041"/>
              <a:gd name="T78" fmla="*/ 2147483647 w 1125"/>
              <a:gd name="T79" fmla="*/ 2147483647 h 1041"/>
              <a:gd name="T80" fmla="*/ 2147483647 w 1125"/>
              <a:gd name="T81" fmla="*/ 2147483647 h 1041"/>
              <a:gd name="T82" fmla="*/ 2147483647 w 1125"/>
              <a:gd name="T83" fmla="*/ 2147483647 h 1041"/>
              <a:gd name="T84" fmla="*/ 2147483647 w 1125"/>
              <a:gd name="T85" fmla="*/ 2147483647 h 1041"/>
              <a:gd name="T86" fmla="*/ 2147483647 w 1125"/>
              <a:gd name="T87" fmla="*/ 2147483647 h 1041"/>
              <a:gd name="T88" fmla="*/ 2147483647 w 1125"/>
              <a:gd name="T89" fmla="*/ 2147483647 h 1041"/>
              <a:gd name="T90" fmla="*/ 2147483647 w 1125"/>
              <a:gd name="T91" fmla="*/ 2147483647 h 1041"/>
              <a:gd name="T92" fmla="*/ 0 w 1125"/>
              <a:gd name="T93" fmla="*/ 2147483647 h 1041"/>
              <a:gd name="T94" fmla="*/ 0 w 1125"/>
              <a:gd name="T95" fmla="*/ 2147483647 h 1041"/>
              <a:gd name="T96" fmla="*/ 2147483647 w 1125"/>
              <a:gd name="T97" fmla="*/ 2147483647 h 1041"/>
              <a:gd name="T98" fmla="*/ 2147483647 w 1125"/>
              <a:gd name="T99" fmla="*/ 2147483647 h 1041"/>
              <a:gd name="T100" fmla="*/ 2147483647 w 1125"/>
              <a:gd name="T101" fmla="*/ 0 h 104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25"/>
              <a:gd name="T154" fmla="*/ 0 h 1041"/>
              <a:gd name="T155" fmla="*/ 1125 w 1125"/>
              <a:gd name="T156" fmla="*/ 1041 h 104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25" h="1041">
                <a:moveTo>
                  <a:pt x="326" y="0"/>
                </a:moveTo>
                <a:lnTo>
                  <a:pt x="574" y="9"/>
                </a:lnTo>
                <a:lnTo>
                  <a:pt x="574" y="198"/>
                </a:lnTo>
                <a:lnTo>
                  <a:pt x="701" y="250"/>
                </a:lnTo>
                <a:lnTo>
                  <a:pt x="736" y="233"/>
                </a:lnTo>
                <a:lnTo>
                  <a:pt x="819" y="273"/>
                </a:lnTo>
                <a:lnTo>
                  <a:pt x="868" y="270"/>
                </a:lnTo>
                <a:lnTo>
                  <a:pt x="964" y="230"/>
                </a:lnTo>
                <a:lnTo>
                  <a:pt x="1019" y="269"/>
                </a:lnTo>
                <a:lnTo>
                  <a:pt x="1067" y="279"/>
                </a:lnTo>
                <a:lnTo>
                  <a:pt x="1067" y="433"/>
                </a:lnTo>
                <a:lnTo>
                  <a:pt x="1124" y="529"/>
                </a:lnTo>
                <a:lnTo>
                  <a:pt x="1111" y="660"/>
                </a:lnTo>
                <a:lnTo>
                  <a:pt x="1050" y="712"/>
                </a:lnTo>
                <a:lnTo>
                  <a:pt x="1037" y="664"/>
                </a:lnTo>
                <a:lnTo>
                  <a:pt x="1019" y="686"/>
                </a:lnTo>
                <a:lnTo>
                  <a:pt x="1032" y="716"/>
                </a:lnTo>
                <a:lnTo>
                  <a:pt x="923" y="795"/>
                </a:lnTo>
                <a:lnTo>
                  <a:pt x="897" y="799"/>
                </a:lnTo>
                <a:lnTo>
                  <a:pt x="840" y="838"/>
                </a:lnTo>
                <a:lnTo>
                  <a:pt x="840" y="860"/>
                </a:lnTo>
                <a:lnTo>
                  <a:pt x="823" y="865"/>
                </a:lnTo>
                <a:lnTo>
                  <a:pt x="836" y="891"/>
                </a:lnTo>
                <a:lnTo>
                  <a:pt x="805" y="930"/>
                </a:lnTo>
                <a:lnTo>
                  <a:pt x="823" y="987"/>
                </a:lnTo>
                <a:lnTo>
                  <a:pt x="840" y="1006"/>
                </a:lnTo>
                <a:lnTo>
                  <a:pt x="836" y="1040"/>
                </a:lnTo>
                <a:lnTo>
                  <a:pt x="792" y="1040"/>
                </a:lnTo>
                <a:lnTo>
                  <a:pt x="753" y="1023"/>
                </a:lnTo>
                <a:lnTo>
                  <a:pt x="727" y="1027"/>
                </a:lnTo>
                <a:lnTo>
                  <a:pt x="640" y="997"/>
                </a:lnTo>
                <a:lnTo>
                  <a:pt x="601" y="878"/>
                </a:lnTo>
                <a:lnTo>
                  <a:pt x="539" y="821"/>
                </a:lnTo>
                <a:lnTo>
                  <a:pt x="486" y="716"/>
                </a:lnTo>
                <a:lnTo>
                  <a:pt x="461" y="706"/>
                </a:lnTo>
                <a:lnTo>
                  <a:pt x="432" y="680"/>
                </a:lnTo>
                <a:lnTo>
                  <a:pt x="404" y="680"/>
                </a:lnTo>
                <a:lnTo>
                  <a:pt x="362" y="671"/>
                </a:lnTo>
                <a:lnTo>
                  <a:pt x="330" y="680"/>
                </a:lnTo>
                <a:lnTo>
                  <a:pt x="308" y="732"/>
                </a:lnTo>
                <a:lnTo>
                  <a:pt x="275" y="741"/>
                </a:lnTo>
                <a:lnTo>
                  <a:pt x="204" y="700"/>
                </a:lnTo>
                <a:lnTo>
                  <a:pt x="162" y="651"/>
                </a:lnTo>
                <a:lnTo>
                  <a:pt x="154" y="591"/>
                </a:lnTo>
                <a:lnTo>
                  <a:pt x="124" y="551"/>
                </a:lnTo>
                <a:lnTo>
                  <a:pt x="53" y="494"/>
                </a:lnTo>
                <a:lnTo>
                  <a:pt x="0" y="435"/>
                </a:lnTo>
                <a:lnTo>
                  <a:pt x="0" y="410"/>
                </a:lnTo>
                <a:lnTo>
                  <a:pt x="170" y="411"/>
                </a:lnTo>
                <a:lnTo>
                  <a:pt x="308" y="423"/>
                </a:lnTo>
                <a:lnTo>
                  <a:pt x="326" y="0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66" name="Freeform 27"/>
          <p:cNvSpPr>
            <a:spLocks/>
          </p:cNvSpPr>
          <p:nvPr/>
        </p:nvSpPr>
        <p:spPr bwMode="auto">
          <a:xfrm>
            <a:off x="4256088" y="1635125"/>
            <a:ext cx="860425" cy="503238"/>
          </a:xfrm>
          <a:custGeom>
            <a:avLst/>
            <a:gdLst>
              <a:gd name="T0" fmla="*/ 2147483647 w 542"/>
              <a:gd name="T1" fmla="*/ 0 h 317"/>
              <a:gd name="T2" fmla="*/ 2147483647 w 542"/>
              <a:gd name="T3" fmla="*/ 2147483647 h 317"/>
              <a:gd name="T4" fmla="*/ 2147483647 w 542"/>
              <a:gd name="T5" fmla="*/ 2147483647 h 317"/>
              <a:gd name="T6" fmla="*/ 2147483647 w 542"/>
              <a:gd name="T7" fmla="*/ 2147483647 h 317"/>
              <a:gd name="T8" fmla="*/ 2147483647 w 542"/>
              <a:gd name="T9" fmla="*/ 2147483647 h 317"/>
              <a:gd name="T10" fmla="*/ 2147483647 w 542"/>
              <a:gd name="T11" fmla="*/ 2147483647 h 317"/>
              <a:gd name="T12" fmla="*/ 2147483647 w 542"/>
              <a:gd name="T13" fmla="*/ 2147483647 h 317"/>
              <a:gd name="T14" fmla="*/ 0 w 542"/>
              <a:gd name="T15" fmla="*/ 2147483647 h 317"/>
              <a:gd name="T16" fmla="*/ 2147483647 w 542"/>
              <a:gd name="T17" fmla="*/ 0 h 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2"/>
              <a:gd name="T28" fmla="*/ 0 h 317"/>
              <a:gd name="T29" fmla="*/ 542 w 542"/>
              <a:gd name="T30" fmla="*/ 317 h 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2" h="317">
                <a:moveTo>
                  <a:pt x="2" y="0"/>
                </a:moveTo>
                <a:lnTo>
                  <a:pt x="454" y="10"/>
                </a:lnTo>
                <a:lnTo>
                  <a:pt x="487" y="103"/>
                </a:lnTo>
                <a:lnTo>
                  <a:pt x="519" y="174"/>
                </a:lnTo>
                <a:lnTo>
                  <a:pt x="541" y="290"/>
                </a:lnTo>
                <a:lnTo>
                  <a:pt x="528" y="316"/>
                </a:lnTo>
                <a:lnTo>
                  <a:pt x="361" y="312"/>
                </a:lnTo>
                <a:lnTo>
                  <a:pt x="0" y="306"/>
                </a:lnTo>
                <a:lnTo>
                  <a:pt x="2" y="0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7" name="Freeform 28"/>
          <p:cNvSpPr>
            <a:spLocks/>
          </p:cNvSpPr>
          <p:nvPr/>
        </p:nvSpPr>
        <p:spPr bwMode="auto">
          <a:xfrm>
            <a:off x="4233863" y="2119313"/>
            <a:ext cx="903287" cy="588962"/>
          </a:xfrm>
          <a:custGeom>
            <a:avLst/>
            <a:gdLst>
              <a:gd name="T0" fmla="*/ 2147483647 w 569"/>
              <a:gd name="T1" fmla="*/ 0 h 371"/>
              <a:gd name="T2" fmla="*/ 2147483647 w 569"/>
              <a:gd name="T3" fmla="*/ 2147483647 h 371"/>
              <a:gd name="T4" fmla="*/ 0 w 569"/>
              <a:gd name="T5" fmla="*/ 2147483647 h 371"/>
              <a:gd name="T6" fmla="*/ 2147483647 w 569"/>
              <a:gd name="T7" fmla="*/ 2147483647 h 371"/>
              <a:gd name="T8" fmla="*/ 2147483647 w 569"/>
              <a:gd name="T9" fmla="*/ 2147483647 h 371"/>
              <a:gd name="T10" fmla="*/ 2147483647 w 569"/>
              <a:gd name="T11" fmla="*/ 2147483647 h 371"/>
              <a:gd name="T12" fmla="*/ 2147483647 w 569"/>
              <a:gd name="T13" fmla="*/ 2147483647 h 371"/>
              <a:gd name="T14" fmla="*/ 2147483647 w 569"/>
              <a:gd name="T15" fmla="*/ 2147483647 h 371"/>
              <a:gd name="T16" fmla="*/ 2147483647 w 569"/>
              <a:gd name="T17" fmla="*/ 2147483647 h 371"/>
              <a:gd name="T18" fmla="*/ 2147483647 w 569"/>
              <a:gd name="T19" fmla="*/ 2147483647 h 371"/>
              <a:gd name="T20" fmla="*/ 2147483647 w 569"/>
              <a:gd name="T21" fmla="*/ 2147483647 h 371"/>
              <a:gd name="T22" fmla="*/ 2147483647 w 569"/>
              <a:gd name="T23" fmla="*/ 2147483647 h 371"/>
              <a:gd name="T24" fmla="*/ 2147483647 w 569"/>
              <a:gd name="T25" fmla="*/ 2147483647 h 371"/>
              <a:gd name="T26" fmla="*/ 2147483647 w 569"/>
              <a:gd name="T27" fmla="*/ 0 h 3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9"/>
              <a:gd name="T43" fmla="*/ 0 h 371"/>
              <a:gd name="T44" fmla="*/ 569 w 569"/>
              <a:gd name="T45" fmla="*/ 371 h 3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9" h="371">
                <a:moveTo>
                  <a:pt x="10" y="0"/>
                </a:moveTo>
                <a:lnTo>
                  <a:pt x="8" y="143"/>
                </a:lnTo>
                <a:lnTo>
                  <a:pt x="0" y="312"/>
                </a:lnTo>
                <a:lnTo>
                  <a:pt x="412" y="318"/>
                </a:lnTo>
                <a:lnTo>
                  <a:pt x="456" y="341"/>
                </a:lnTo>
                <a:lnTo>
                  <a:pt x="486" y="309"/>
                </a:lnTo>
                <a:lnTo>
                  <a:pt x="568" y="370"/>
                </a:lnTo>
                <a:lnTo>
                  <a:pt x="556" y="306"/>
                </a:lnTo>
                <a:lnTo>
                  <a:pt x="564" y="257"/>
                </a:lnTo>
                <a:lnTo>
                  <a:pt x="568" y="88"/>
                </a:lnTo>
                <a:lnTo>
                  <a:pt x="532" y="52"/>
                </a:lnTo>
                <a:lnTo>
                  <a:pt x="546" y="5"/>
                </a:lnTo>
                <a:lnTo>
                  <a:pt x="276" y="4"/>
                </a:lnTo>
                <a:lnTo>
                  <a:pt x="1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8" name="Freeform 29"/>
          <p:cNvSpPr>
            <a:spLocks/>
          </p:cNvSpPr>
          <p:nvPr/>
        </p:nvSpPr>
        <p:spPr bwMode="auto">
          <a:xfrm>
            <a:off x="4219575" y="2608263"/>
            <a:ext cx="1076325" cy="485775"/>
          </a:xfrm>
          <a:custGeom>
            <a:avLst/>
            <a:gdLst>
              <a:gd name="T0" fmla="*/ 2147483647 w 678"/>
              <a:gd name="T1" fmla="*/ 0 h 306"/>
              <a:gd name="T2" fmla="*/ 0 w 678"/>
              <a:gd name="T3" fmla="*/ 2147483647 h 306"/>
              <a:gd name="T4" fmla="*/ 2147483647 w 678"/>
              <a:gd name="T5" fmla="*/ 2147483647 h 306"/>
              <a:gd name="T6" fmla="*/ 2147483647 w 678"/>
              <a:gd name="T7" fmla="*/ 2147483647 h 306"/>
              <a:gd name="T8" fmla="*/ 2147483647 w 678"/>
              <a:gd name="T9" fmla="*/ 2147483647 h 306"/>
              <a:gd name="T10" fmla="*/ 2147483647 w 678"/>
              <a:gd name="T11" fmla="*/ 2147483647 h 306"/>
              <a:gd name="T12" fmla="*/ 2147483647 w 678"/>
              <a:gd name="T13" fmla="*/ 2147483647 h 306"/>
              <a:gd name="T14" fmla="*/ 2147483647 w 678"/>
              <a:gd name="T15" fmla="*/ 2147483647 h 306"/>
              <a:gd name="T16" fmla="*/ 2147483647 w 678"/>
              <a:gd name="T17" fmla="*/ 2147483647 h 306"/>
              <a:gd name="T18" fmla="*/ 2147483647 w 678"/>
              <a:gd name="T19" fmla="*/ 2147483647 h 306"/>
              <a:gd name="T20" fmla="*/ 2147483647 w 678"/>
              <a:gd name="T21" fmla="*/ 2147483647 h 306"/>
              <a:gd name="T22" fmla="*/ 2147483647 w 678"/>
              <a:gd name="T23" fmla="*/ 2147483647 h 306"/>
              <a:gd name="T24" fmla="*/ 2147483647 w 678"/>
              <a:gd name="T25" fmla="*/ 2147483647 h 306"/>
              <a:gd name="T26" fmla="*/ 2147483647 w 678"/>
              <a:gd name="T27" fmla="*/ 2147483647 h 306"/>
              <a:gd name="T28" fmla="*/ 2147483647 w 678"/>
              <a:gd name="T29" fmla="*/ 0 h 30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78"/>
              <a:gd name="T46" fmla="*/ 0 h 306"/>
              <a:gd name="T47" fmla="*/ 678 w 678"/>
              <a:gd name="T48" fmla="*/ 306 h 30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78" h="306">
                <a:moveTo>
                  <a:pt x="7" y="0"/>
                </a:moveTo>
                <a:lnTo>
                  <a:pt x="0" y="201"/>
                </a:lnTo>
                <a:lnTo>
                  <a:pt x="152" y="206"/>
                </a:lnTo>
                <a:lnTo>
                  <a:pt x="151" y="305"/>
                </a:lnTo>
                <a:lnTo>
                  <a:pt x="357" y="302"/>
                </a:lnTo>
                <a:lnTo>
                  <a:pt x="542" y="299"/>
                </a:lnTo>
                <a:lnTo>
                  <a:pt x="677" y="302"/>
                </a:lnTo>
                <a:lnTo>
                  <a:pt x="635" y="216"/>
                </a:lnTo>
                <a:lnTo>
                  <a:pt x="606" y="136"/>
                </a:lnTo>
                <a:lnTo>
                  <a:pt x="574" y="53"/>
                </a:lnTo>
                <a:lnTo>
                  <a:pt x="497" y="1"/>
                </a:lnTo>
                <a:lnTo>
                  <a:pt x="462" y="32"/>
                </a:lnTo>
                <a:lnTo>
                  <a:pt x="420" y="10"/>
                </a:lnTo>
                <a:lnTo>
                  <a:pt x="235" y="4"/>
                </a:lnTo>
                <a:lnTo>
                  <a:pt x="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9" name="Freeform 30"/>
          <p:cNvSpPr>
            <a:spLocks/>
          </p:cNvSpPr>
          <p:nvPr/>
        </p:nvSpPr>
        <p:spPr bwMode="auto">
          <a:xfrm>
            <a:off x="4448175" y="3079750"/>
            <a:ext cx="947738" cy="484188"/>
          </a:xfrm>
          <a:custGeom>
            <a:avLst/>
            <a:gdLst>
              <a:gd name="T0" fmla="*/ 2147483647 w 597"/>
              <a:gd name="T1" fmla="*/ 2147483647 h 305"/>
              <a:gd name="T2" fmla="*/ 2147483647 w 597"/>
              <a:gd name="T3" fmla="*/ 2147483647 h 305"/>
              <a:gd name="T4" fmla="*/ 0 w 597"/>
              <a:gd name="T5" fmla="*/ 2147483647 h 305"/>
              <a:gd name="T6" fmla="*/ 2147483647 w 597"/>
              <a:gd name="T7" fmla="*/ 2147483647 h 305"/>
              <a:gd name="T8" fmla="*/ 2147483647 w 597"/>
              <a:gd name="T9" fmla="*/ 2147483647 h 305"/>
              <a:gd name="T10" fmla="*/ 2147483647 w 597"/>
              <a:gd name="T11" fmla="*/ 2147483647 h 305"/>
              <a:gd name="T12" fmla="*/ 2147483647 w 597"/>
              <a:gd name="T13" fmla="*/ 2147483647 h 305"/>
              <a:gd name="T14" fmla="*/ 2147483647 w 597"/>
              <a:gd name="T15" fmla="*/ 2147483647 h 305"/>
              <a:gd name="T16" fmla="*/ 2147483647 w 597"/>
              <a:gd name="T17" fmla="*/ 0 h 305"/>
              <a:gd name="T18" fmla="*/ 2147483647 w 597"/>
              <a:gd name="T19" fmla="*/ 2147483647 h 305"/>
              <a:gd name="T20" fmla="*/ 2147483647 w 597"/>
              <a:gd name="T21" fmla="*/ 2147483647 h 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97"/>
              <a:gd name="T34" fmla="*/ 0 h 305"/>
              <a:gd name="T35" fmla="*/ 597 w 597"/>
              <a:gd name="T36" fmla="*/ 305 h 3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97" h="305">
                <a:moveTo>
                  <a:pt x="6" y="3"/>
                </a:moveTo>
                <a:lnTo>
                  <a:pt x="4" y="178"/>
                </a:lnTo>
                <a:lnTo>
                  <a:pt x="0" y="301"/>
                </a:lnTo>
                <a:lnTo>
                  <a:pt x="596" y="304"/>
                </a:lnTo>
                <a:lnTo>
                  <a:pt x="584" y="146"/>
                </a:lnTo>
                <a:lnTo>
                  <a:pt x="584" y="86"/>
                </a:lnTo>
                <a:lnTo>
                  <a:pt x="536" y="50"/>
                </a:lnTo>
                <a:lnTo>
                  <a:pt x="551" y="18"/>
                </a:lnTo>
                <a:lnTo>
                  <a:pt x="530" y="0"/>
                </a:lnTo>
                <a:lnTo>
                  <a:pt x="260" y="3"/>
                </a:lnTo>
                <a:lnTo>
                  <a:pt x="6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70" name="Freeform 31" descr="Large checker board"/>
          <p:cNvSpPr>
            <a:spLocks/>
          </p:cNvSpPr>
          <p:nvPr/>
        </p:nvSpPr>
        <p:spPr bwMode="auto">
          <a:xfrm>
            <a:off x="4321175" y="3551238"/>
            <a:ext cx="1104900" cy="531812"/>
          </a:xfrm>
          <a:custGeom>
            <a:avLst/>
            <a:gdLst>
              <a:gd name="T0" fmla="*/ 2147483647 w 696"/>
              <a:gd name="T1" fmla="*/ 0 h 335"/>
              <a:gd name="T2" fmla="*/ 0 w 696"/>
              <a:gd name="T3" fmla="*/ 2147483647 h 335"/>
              <a:gd name="T4" fmla="*/ 2147483647 w 696"/>
              <a:gd name="T5" fmla="*/ 2147483647 h 335"/>
              <a:gd name="T6" fmla="*/ 2147483647 w 696"/>
              <a:gd name="T7" fmla="*/ 2147483647 h 335"/>
              <a:gd name="T8" fmla="*/ 2147483647 w 696"/>
              <a:gd name="T9" fmla="*/ 2147483647 h 335"/>
              <a:gd name="T10" fmla="*/ 2147483647 w 696"/>
              <a:gd name="T11" fmla="*/ 2147483647 h 335"/>
              <a:gd name="T12" fmla="*/ 2147483647 w 696"/>
              <a:gd name="T13" fmla="*/ 2147483647 h 335"/>
              <a:gd name="T14" fmla="*/ 2147483647 w 696"/>
              <a:gd name="T15" fmla="*/ 2147483647 h 335"/>
              <a:gd name="T16" fmla="*/ 2147483647 w 696"/>
              <a:gd name="T17" fmla="*/ 2147483647 h 335"/>
              <a:gd name="T18" fmla="*/ 2147483647 w 696"/>
              <a:gd name="T19" fmla="*/ 2147483647 h 335"/>
              <a:gd name="T20" fmla="*/ 2147483647 w 696"/>
              <a:gd name="T21" fmla="*/ 2147483647 h 335"/>
              <a:gd name="T22" fmla="*/ 2147483647 w 696"/>
              <a:gd name="T23" fmla="*/ 2147483647 h 335"/>
              <a:gd name="T24" fmla="*/ 2147483647 w 696"/>
              <a:gd name="T25" fmla="*/ 0 h 3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96"/>
              <a:gd name="T40" fmla="*/ 0 h 335"/>
              <a:gd name="T41" fmla="*/ 696 w 696"/>
              <a:gd name="T42" fmla="*/ 335 h 3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96" h="335">
                <a:moveTo>
                  <a:pt x="4" y="0"/>
                </a:moveTo>
                <a:lnTo>
                  <a:pt x="0" y="59"/>
                </a:lnTo>
                <a:lnTo>
                  <a:pt x="247" y="68"/>
                </a:lnTo>
                <a:lnTo>
                  <a:pt x="248" y="258"/>
                </a:lnTo>
                <a:lnTo>
                  <a:pt x="375" y="311"/>
                </a:lnTo>
                <a:lnTo>
                  <a:pt x="410" y="292"/>
                </a:lnTo>
                <a:lnTo>
                  <a:pt x="490" y="334"/>
                </a:lnTo>
                <a:lnTo>
                  <a:pt x="542" y="332"/>
                </a:lnTo>
                <a:lnTo>
                  <a:pt x="638" y="292"/>
                </a:lnTo>
                <a:lnTo>
                  <a:pt x="695" y="331"/>
                </a:lnTo>
                <a:lnTo>
                  <a:pt x="695" y="125"/>
                </a:lnTo>
                <a:lnTo>
                  <a:pt x="677" y="4"/>
                </a:lnTo>
                <a:lnTo>
                  <a:pt x="4" y="0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1" name="Freeform 32"/>
          <p:cNvSpPr>
            <a:spLocks/>
          </p:cNvSpPr>
          <p:nvPr/>
        </p:nvSpPr>
        <p:spPr bwMode="auto">
          <a:xfrm>
            <a:off x="5402263" y="3576638"/>
            <a:ext cx="622300" cy="579437"/>
          </a:xfrm>
          <a:custGeom>
            <a:avLst/>
            <a:gdLst>
              <a:gd name="T0" fmla="*/ 0 w 392"/>
              <a:gd name="T1" fmla="*/ 2147483647 h 365"/>
              <a:gd name="T2" fmla="*/ 2147483647 w 392"/>
              <a:gd name="T3" fmla="*/ 2147483647 h 365"/>
              <a:gd name="T4" fmla="*/ 2147483647 w 392"/>
              <a:gd name="T5" fmla="*/ 0 h 365"/>
              <a:gd name="T6" fmla="*/ 2147483647 w 392"/>
              <a:gd name="T7" fmla="*/ 2147483647 h 365"/>
              <a:gd name="T8" fmla="*/ 2147483647 w 392"/>
              <a:gd name="T9" fmla="*/ 2147483647 h 365"/>
              <a:gd name="T10" fmla="*/ 2147483647 w 392"/>
              <a:gd name="T11" fmla="*/ 2147483647 h 365"/>
              <a:gd name="T12" fmla="*/ 2147483647 w 392"/>
              <a:gd name="T13" fmla="*/ 2147483647 h 365"/>
              <a:gd name="T14" fmla="*/ 2147483647 w 392"/>
              <a:gd name="T15" fmla="*/ 2147483647 h 365"/>
              <a:gd name="T16" fmla="*/ 2147483647 w 392"/>
              <a:gd name="T17" fmla="*/ 2147483647 h 365"/>
              <a:gd name="T18" fmla="*/ 2147483647 w 392"/>
              <a:gd name="T19" fmla="*/ 2147483647 h 365"/>
              <a:gd name="T20" fmla="*/ 2147483647 w 392"/>
              <a:gd name="T21" fmla="*/ 2147483647 h 365"/>
              <a:gd name="T22" fmla="*/ 2147483647 w 392"/>
              <a:gd name="T23" fmla="*/ 2147483647 h 365"/>
              <a:gd name="T24" fmla="*/ 2147483647 w 392"/>
              <a:gd name="T25" fmla="*/ 2147483647 h 365"/>
              <a:gd name="T26" fmla="*/ 2147483647 w 392"/>
              <a:gd name="T27" fmla="*/ 2147483647 h 365"/>
              <a:gd name="T28" fmla="*/ 2147483647 w 392"/>
              <a:gd name="T29" fmla="*/ 2147483647 h 365"/>
              <a:gd name="T30" fmla="*/ 0 w 392"/>
              <a:gd name="T31" fmla="*/ 2147483647 h 3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2"/>
              <a:gd name="T49" fmla="*/ 0 h 365"/>
              <a:gd name="T50" fmla="*/ 392 w 392"/>
              <a:gd name="T51" fmla="*/ 365 h 3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2" h="365">
                <a:moveTo>
                  <a:pt x="0" y="33"/>
                </a:moveTo>
                <a:lnTo>
                  <a:pt x="155" y="14"/>
                </a:lnTo>
                <a:lnTo>
                  <a:pt x="345" y="0"/>
                </a:lnTo>
                <a:lnTo>
                  <a:pt x="335" y="48"/>
                </a:lnTo>
                <a:lnTo>
                  <a:pt x="377" y="37"/>
                </a:lnTo>
                <a:lnTo>
                  <a:pt x="391" y="69"/>
                </a:lnTo>
                <a:lnTo>
                  <a:pt x="348" y="98"/>
                </a:lnTo>
                <a:lnTo>
                  <a:pt x="358" y="149"/>
                </a:lnTo>
                <a:lnTo>
                  <a:pt x="313" y="234"/>
                </a:lnTo>
                <a:lnTo>
                  <a:pt x="280" y="286"/>
                </a:lnTo>
                <a:lnTo>
                  <a:pt x="298" y="353"/>
                </a:lnTo>
                <a:lnTo>
                  <a:pt x="57" y="364"/>
                </a:lnTo>
                <a:lnTo>
                  <a:pt x="56" y="324"/>
                </a:lnTo>
                <a:lnTo>
                  <a:pt x="8" y="315"/>
                </a:lnTo>
                <a:lnTo>
                  <a:pt x="8" y="98"/>
                </a:lnTo>
                <a:lnTo>
                  <a:pt x="0" y="3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2" name="Freeform 33"/>
          <p:cNvSpPr>
            <a:spLocks/>
          </p:cNvSpPr>
          <p:nvPr/>
        </p:nvSpPr>
        <p:spPr bwMode="auto">
          <a:xfrm>
            <a:off x="5492750" y="4133850"/>
            <a:ext cx="758825" cy="608013"/>
          </a:xfrm>
          <a:custGeom>
            <a:avLst/>
            <a:gdLst>
              <a:gd name="T0" fmla="*/ 0 w 478"/>
              <a:gd name="T1" fmla="*/ 2147483647 h 383"/>
              <a:gd name="T2" fmla="*/ 2147483647 w 478"/>
              <a:gd name="T3" fmla="*/ 0 h 383"/>
              <a:gd name="T4" fmla="*/ 2147483647 w 478"/>
              <a:gd name="T5" fmla="*/ 2147483647 h 383"/>
              <a:gd name="T6" fmla="*/ 2147483647 w 478"/>
              <a:gd name="T7" fmla="*/ 2147483647 h 383"/>
              <a:gd name="T8" fmla="*/ 2147483647 w 478"/>
              <a:gd name="T9" fmla="*/ 2147483647 h 383"/>
              <a:gd name="T10" fmla="*/ 2147483647 w 478"/>
              <a:gd name="T11" fmla="*/ 2147483647 h 383"/>
              <a:gd name="T12" fmla="*/ 2147483647 w 478"/>
              <a:gd name="T13" fmla="*/ 2147483647 h 383"/>
              <a:gd name="T14" fmla="*/ 2147483647 w 478"/>
              <a:gd name="T15" fmla="*/ 2147483647 h 383"/>
              <a:gd name="T16" fmla="*/ 2147483647 w 478"/>
              <a:gd name="T17" fmla="*/ 2147483647 h 383"/>
              <a:gd name="T18" fmla="*/ 2147483647 w 478"/>
              <a:gd name="T19" fmla="*/ 2147483647 h 383"/>
              <a:gd name="T20" fmla="*/ 2147483647 w 478"/>
              <a:gd name="T21" fmla="*/ 2147483647 h 383"/>
              <a:gd name="T22" fmla="*/ 2147483647 w 478"/>
              <a:gd name="T23" fmla="*/ 2147483647 h 383"/>
              <a:gd name="T24" fmla="*/ 2147483647 w 478"/>
              <a:gd name="T25" fmla="*/ 2147483647 h 383"/>
              <a:gd name="T26" fmla="*/ 2147483647 w 478"/>
              <a:gd name="T27" fmla="*/ 2147483647 h 383"/>
              <a:gd name="T28" fmla="*/ 2147483647 w 478"/>
              <a:gd name="T29" fmla="*/ 2147483647 h 383"/>
              <a:gd name="T30" fmla="*/ 2147483647 w 478"/>
              <a:gd name="T31" fmla="*/ 2147483647 h 383"/>
              <a:gd name="T32" fmla="*/ 2147483647 w 478"/>
              <a:gd name="T33" fmla="*/ 2147483647 h 383"/>
              <a:gd name="T34" fmla="*/ 2147483647 w 478"/>
              <a:gd name="T35" fmla="*/ 2147483647 h 383"/>
              <a:gd name="T36" fmla="*/ 2147483647 w 478"/>
              <a:gd name="T37" fmla="*/ 2147483647 h 383"/>
              <a:gd name="T38" fmla="*/ 2147483647 w 478"/>
              <a:gd name="T39" fmla="*/ 2147483647 h 383"/>
              <a:gd name="T40" fmla="*/ 2147483647 w 478"/>
              <a:gd name="T41" fmla="*/ 2147483647 h 383"/>
              <a:gd name="T42" fmla="*/ 2147483647 w 478"/>
              <a:gd name="T43" fmla="*/ 2147483647 h 383"/>
              <a:gd name="T44" fmla="*/ 2147483647 w 478"/>
              <a:gd name="T45" fmla="*/ 2147483647 h 383"/>
              <a:gd name="T46" fmla="*/ 2147483647 w 478"/>
              <a:gd name="T47" fmla="*/ 2147483647 h 383"/>
              <a:gd name="T48" fmla="*/ 2147483647 w 478"/>
              <a:gd name="T49" fmla="*/ 2147483647 h 383"/>
              <a:gd name="T50" fmla="*/ 2147483647 w 478"/>
              <a:gd name="T51" fmla="*/ 2147483647 h 383"/>
              <a:gd name="T52" fmla="*/ 2147483647 w 478"/>
              <a:gd name="T53" fmla="*/ 2147483647 h 383"/>
              <a:gd name="T54" fmla="*/ 2147483647 w 478"/>
              <a:gd name="T55" fmla="*/ 2147483647 h 383"/>
              <a:gd name="T56" fmla="*/ 2147483647 w 478"/>
              <a:gd name="T57" fmla="*/ 2147483647 h 383"/>
              <a:gd name="T58" fmla="*/ 2147483647 w 478"/>
              <a:gd name="T59" fmla="*/ 2147483647 h 383"/>
              <a:gd name="T60" fmla="*/ 2147483647 w 478"/>
              <a:gd name="T61" fmla="*/ 2147483647 h 383"/>
              <a:gd name="T62" fmla="*/ 2147483647 w 478"/>
              <a:gd name="T63" fmla="*/ 2147483647 h 383"/>
              <a:gd name="T64" fmla="*/ 2147483647 w 478"/>
              <a:gd name="T65" fmla="*/ 2147483647 h 383"/>
              <a:gd name="T66" fmla="*/ 2147483647 w 478"/>
              <a:gd name="T67" fmla="*/ 2147483647 h 383"/>
              <a:gd name="T68" fmla="*/ 0 w 478"/>
              <a:gd name="T69" fmla="*/ 2147483647 h 3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78"/>
              <a:gd name="T106" fmla="*/ 0 h 383"/>
              <a:gd name="T107" fmla="*/ 478 w 478"/>
              <a:gd name="T108" fmla="*/ 383 h 38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78" h="383">
                <a:moveTo>
                  <a:pt x="0" y="9"/>
                </a:moveTo>
                <a:lnTo>
                  <a:pt x="239" y="0"/>
                </a:lnTo>
                <a:lnTo>
                  <a:pt x="281" y="79"/>
                </a:lnTo>
                <a:lnTo>
                  <a:pt x="244" y="172"/>
                </a:lnTo>
                <a:lnTo>
                  <a:pt x="233" y="214"/>
                </a:lnTo>
                <a:lnTo>
                  <a:pt x="393" y="196"/>
                </a:lnTo>
                <a:lnTo>
                  <a:pt x="403" y="257"/>
                </a:lnTo>
                <a:lnTo>
                  <a:pt x="355" y="252"/>
                </a:lnTo>
                <a:lnTo>
                  <a:pt x="333" y="278"/>
                </a:lnTo>
                <a:lnTo>
                  <a:pt x="358" y="295"/>
                </a:lnTo>
                <a:lnTo>
                  <a:pt x="401" y="275"/>
                </a:lnTo>
                <a:lnTo>
                  <a:pt x="403" y="304"/>
                </a:lnTo>
                <a:lnTo>
                  <a:pt x="429" y="279"/>
                </a:lnTo>
                <a:lnTo>
                  <a:pt x="446" y="279"/>
                </a:lnTo>
                <a:lnTo>
                  <a:pt x="426" y="330"/>
                </a:lnTo>
                <a:lnTo>
                  <a:pt x="465" y="339"/>
                </a:lnTo>
                <a:lnTo>
                  <a:pt x="477" y="366"/>
                </a:lnTo>
                <a:lnTo>
                  <a:pt x="459" y="375"/>
                </a:lnTo>
                <a:lnTo>
                  <a:pt x="435" y="358"/>
                </a:lnTo>
                <a:lnTo>
                  <a:pt x="388" y="345"/>
                </a:lnTo>
                <a:lnTo>
                  <a:pt x="398" y="378"/>
                </a:lnTo>
                <a:lnTo>
                  <a:pt x="375" y="382"/>
                </a:lnTo>
                <a:lnTo>
                  <a:pt x="356" y="352"/>
                </a:lnTo>
                <a:lnTo>
                  <a:pt x="345" y="371"/>
                </a:lnTo>
                <a:lnTo>
                  <a:pt x="275" y="371"/>
                </a:lnTo>
                <a:lnTo>
                  <a:pt x="275" y="352"/>
                </a:lnTo>
                <a:lnTo>
                  <a:pt x="249" y="330"/>
                </a:lnTo>
                <a:lnTo>
                  <a:pt x="196" y="327"/>
                </a:lnTo>
                <a:lnTo>
                  <a:pt x="240" y="352"/>
                </a:lnTo>
                <a:lnTo>
                  <a:pt x="179" y="365"/>
                </a:lnTo>
                <a:lnTo>
                  <a:pt x="83" y="347"/>
                </a:lnTo>
                <a:lnTo>
                  <a:pt x="47" y="352"/>
                </a:lnTo>
                <a:lnTo>
                  <a:pt x="60" y="224"/>
                </a:lnTo>
                <a:lnTo>
                  <a:pt x="2" y="122"/>
                </a:lnTo>
                <a:lnTo>
                  <a:pt x="0" y="9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3" name="Freeform 34"/>
          <p:cNvSpPr>
            <a:spLocks/>
          </p:cNvSpPr>
          <p:nvPr/>
        </p:nvSpPr>
        <p:spPr bwMode="auto">
          <a:xfrm>
            <a:off x="4968876" y="1600200"/>
            <a:ext cx="838200" cy="950913"/>
          </a:xfrm>
          <a:custGeom>
            <a:avLst/>
            <a:gdLst>
              <a:gd name="T0" fmla="*/ 0 w 533"/>
              <a:gd name="T1" fmla="*/ 2147483647 h 599"/>
              <a:gd name="T2" fmla="*/ 2147483647 w 533"/>
              <a:gd name="T3" fmla="*/ 2147483647 h 599"/>
              <a:gd name="T4" fmla="*/ 2147483647 w 533"/>
              <a:gd name="T5" fmla="*/ 0 h 599"/>
              <a:gd name="T6" fmla="*/ 2147483647 w 533"/>
              <a:gd name="T7" fmla="*/ 2147483647 h 599"/>
              <a:gd name="T8" fmla="*/ 2147483647 w 533"/>
              <a:gd name="T9" fmla="*/ 2147483647 h 599"/>
              <a:gd name="T10" fmla="*/ 2147483647 w 533"/>
              <a:gd name="T11" fmla="*/ 2147483647 h 599"/>
              <a:gd name="T12" fmla="*/ 2147483647 w 533"/>
              <a:gd name="T13" fmla="*/ 2147483647 h 599"/>
              <a:gd name="T14" fmla="*/ 2147483647 w 533"/>
              <a:gd name="T15" fmla="*/ 2147483647 h 599"/>
              <a:gd name="T16" fmla="*/ 2147483647 w 533"/>
              <a:gd name="T17" fmla="*/ 2147483647 h 599"/>
              <a:gd name="T18" fmla="*/ 2147483647 w 533"/>
              <a:gd name="T19" fmla="*/ 2147483647 h 599"/>
              <a:gd name="T20" fmla="*/ 2147483647 w 533"/>
              <a:gd name="T21" fmla="*/ 2147483647 h 599"/>
              <a:gd name="T22" fmla="*/ 2147483647 w 533"/>
              <a:gd name="T23" fmla="*/ 2147483647 h 599"/>
              <a:gd name="T24" fmla="*/ 2147483647 w 533"/>
              <a:gd name="T25" fmla="*/ 2147483647 h 599"/>
              <a:gd name="T26" fmla="*/ 2147483647 w 533"/>
              <a:gd name="T27" fmla="*/ 2147483647 h 599"/>
              <a:gd name="T28" fmla="*/ 2147483647 w 533"/>
              <a:gd name="T29" fmla="*/ 2147483647 h 599"/>
              <a:gd name="T30" fmla="*/ 2147483647 w 533"/>
              <a:gd name="T31" fmla="*/ 2147483647 h 599"/>
              <a:gd name="T32" fmla="*/ 2147483647 w 533"/>
              <a:gd name="T33" fmla="*/ 2147483647 h 599"/>
              <a:gd name="T34" fmla="*/ 2147483647 w 533"/>
              <a:gd name="T35" fmla="*/ 2147483647 h 599"/>
              <a:gd name="T36" fmla="*/ 2147483647 w 533"/>
              <a:gd name="T37" fmla="*/ 2147483647 h 599"/>
              <a:gd name="T38" fmla="*/ 2147483647 w 533"/>
              <a:gd name="T39" fmla="*/ 2147483647 h 599"/>
              <a:gd name="T40" fmla="*/ 2147483647 w 533"/>
              <a:gd name="T41" fmla="*/ 2147483647 h 599"/>
              <a:gd name="T42" fmla="*/ 2147483647 w 533"/>
              <a:gd name="T43" fmla="*/ 2147483647 h 599"/>
              <a:gd name="T44" fmla="*/ 2147483647 w 533"/>
              <a:gd name="T45" fmla="*/ 2147483647 h 599"/>
              <a:gd name="T46" fmla="*/ 2147483647 w 533"/>
              <a:gd name="T47" fmla="*/ 2147483647 h 599"/>
              <a:gd name="T48" fmla="*/ 2147483647 w 533"/>
              <a:gd name="T49" fmla="*/ 2147483647 h 599"/>
              <a:gd name="T50" fmla="*/ 2147483647 w 533"/>
              <a:gd name="T51" fmla="*/ 2147483647 h 599"/>
              <a:gd name="T52" fmla="*/ 2147483647 w 533"/>
              <a:gd name="T53" fmla="*/ 2147483647 h 599"/>
              <a:gd name="T54" fmla="*/ 2147483647 w 533"/>
              <a:gd name="T55" fmla="*/ 2147483647 h 599"/>
              <a:gd name="T56" fmla="*/ 2147483647 w 533"/>
              <a:gd name="T57" fmla="*/ 2147483647 h 599"/>
              <a:gd name="T58" fmla="*/ 2147483647 w 533"/>
              <a:gd name="T59" fmla="*/ 2147483647 h 599"/>
              <a:gd name="T60" fmla="*/ 0 w 533"/>
              <a:gd name="T61" fmla="*/ 2147483647 h 5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33"/>
              <a:gd name="T94" fmla="*/ 0 h 599"/>
              <a:gd name="T95" fmla="*/ 533 w 533"/>
              <a:gd name="T96" fmla="*/ 599 h 59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33" h="599">
                <a:moveTo>
                  <a:pt x="0" y="46"/>
                </a:moveTo>
                <a:lnTo>
                  <a:pt x="140" y="46"/>
                </a:lnTo>
                <a:lnTo>
                  <a:pt x="138" y="0"/>
                </a:lnTo>
                <a:lnTo>
                  <a:pt x="169" y="13"/>
                </a:lnTo>
                <a:lnTo>
                  <a:pt x="175" y="49"/>
                </a:lnTo>
                <a:lnTo>
                  <a:pt x="241" y="88"/>
                </a:lnTo>
                <a:lnTo>
                  <a:pt x="262" y="71"/>
                </a:lnTo>
                <a:lnTo>
                  <a:pt x="301" y="71"/>
                </a:lnTo>
                <a:lnTo>
                  <a:pt x="332" y="106"/>
                </a:lnTo>
                <a:lnTo>
                  <a:pt x="352" y="93"/>
                </a:lnTo>
                <a:lnTo>
                  <a:pt x="410" y="107"/>
                </a:lnTo>
                <a:lnTo>
                  <a:pt x="430" y="81"/>
                </a:lnTo>
                <a:lnTo>
                  <a:pt x="467" y="101"/>
                </a:lnTo>
                <a:lnTo>
                  <a:pt x="532" y="99"/>
                </a:lnTo>
                <a:lnTo>
                  <a:pt x="426" y="173"/>
                </a:lnTo>
                <a:lnTo>
                  <a:pt x="374" y="238"/>
                </a:lnTo>
                <a:lnTo>
                  <a:pt x="384" y="332"/>
                </a:lnTo>
                <a:lnTo>
                  <a:pt x="347" y="372"/>
                </a:lnTo>
                <a:lnTo>
                  <a:pt x="362" y="399"/>
                </a:lnTo>
                <a:lnTo>
                  <a:pt x="362" y="469"/>
                </a:lnTo>
                <a:lnTo>
                  <a:pt x="398" y="469"/>
                </a:lnTo>
                <a:lnTo>
                  <a:pt x="452" y="520"/>
                </a:lnTo>
                <a:lnTo>
                  <a:pt x="474" y="581"/>
                </a:lnTo>
                <a:lnTo>
                  <a:pt x="98" y="598"/>
                </a:lnTo>
                <a:lnTo>
                  <a:pt x="99" y="433"/>
                </a:lnTo>
                <a:lnTo>
                  <a:pt x="66" y="396"/>
                </a:lnTo>
                <a:lnTo>
                  <a:pt x="77" y="353"/>
                </a:lnTo>
                <a:lnTo>
                  <a:pt x="89" y="328"/>
                </a:lnTo>
                <a:lnTo>
                  <a:pt x="66" y="213"/>
                </a:lnTo>
                <a:lnTo>
                  <a:pt x="34" y="138"/>
                </a:lnTo>
                <a:lnTo>
                  <a:pt x="0" y="46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4" name="Freeform 35"/>
          <p:cNvSpPr>
            <a:spLocks/>
          </p:cNvSpPr>
          <p:nvPr/>
        </p:nvSpPr>
        <p:spPr bwMode="auto">
          <a:xfrm>
            <a:off x="5502275" y="1905000"/>
            <a:ext cx="642938" cy="750888"/>
          </a:xfrm>
          <a:custGeom>
            <a:avLst/>
            <a:gdLst>
              <a:gd name="T0" fmla="*/ 2147483647 w 405"/>
              <a:gd name="T1" fmla="*/ 2147483647 h 473"/>
              <a:gd name="T2" fmla="*/ 2147483647 w 405"/>
              <a:gd name="T3" fmla="*/ 2147483647 h 473"/>
              <a:gd name="T4" fmla="*/ 2147483647 w 405"/>
              <a:gd name="T5" fmla="*/ 2147483647 h 473"/>
              <a:gd name="T6" fmla="*/ 2147483647 w 405"/>
              <a:gd name="T7" fmla="*/ 0 h 473"/>
              <a:gd name="T8" fmla="*/ 2147483647 w 405"/>
              <a:gd name="T9" fmla="*/ 2147483647 h 473"/>
              <a:gd name="T10" fmla="*/ 2147483647 w 405"/>
              <a:gd name="T11" fmla="*/ 2147483647 h 473"/>
              <a:gd name="T12" fmla="*/ 2147483647 w 405"/>
              <a:gd name="T13" fmla="*/ 2147483647 h 473"/>
              <a:gd name="T14" fmla="*/ 2147483647 w 405"/>
              <a:gd name="T15" fmla="*/ 2147483647 h 473"/>
              <a:gd name="T16" fmla="*/ 2147483647 w 405"/>
              <a:gd name="T17" fmla="*/ 2147483647 h 473"/>
              <a:gd name="T18" fmla="*/ 2147483647 w 405"/>
              <a:gd name="T19" fmla="*/ 2147483647 h 473"/>
              <a:gd name="T20" fmla="*/ 2147483647 w 405"/>
              <a:gd name="T21" fmla="*/ 2147483647 h 473"/>
              <a:gd name="T22" fmla="*/ 2147483647 w 405"/>
              <a:gd name="T23" fmla="*/ 2147483647 h 473"/>
              <a:gd name="T24" fmla="*/ 2147483647 w 405"/>
              <a:gd name="T25" fmla="*/ 2147483647 h 473"/>
              <a:gd name="T26" fmla="*/ 2147483647 w 405"/>
              <a:gd name="T27" fmla="*/ 2147483647 h 473"/>
              <a:gd name="T28" fmla="*/ 2147483647 w 405"/>
              <a:gd name="T29" fmla="*/ 2147483647 h 473"/>
              <a:gd name="T30" fmla="*/ 2147483647 w 405"/>
              <a:gd name="T31" fmla="*/ 2147483647 h 473"/>
              <a:gd name="T32" fmla="*/ 2147483647 w 405"/>
              <a:gd name="T33" fmla="*/ 2147483647 h 473"/>
              <a:gd name="T34" fmla="*/ 2147483647 w 405"/>
              <a:gd name="T35" fmla="*/ 2147483647 h 473"/>
              <a:gd name="T36" fmla="*/ 2147483647 w 405"/>
              <a:gd name="T37" fmla="*/ 2147483647 h 473"/>
              <a:gd name="T38" fmla="*/ 2147483647 w 405"/>
              <a:gd name="T39" fmla="*/ 2147483647 h 473"/>
              <a:gd name="T40" fmla="*/ 2147483647 w 405"/>
              <a:gd name="T41" fmla="*/ 2147483647 h 473"/>
              <a:gd name="T42" fmla="*/ 2147483647 w 405"/>
              <a:gd name="T43" fmla="*/ 2147483647 h 473"/>
              <a:gd name="T44" fmla="*/ 2147483647 w 405"/>
              <a:gd name="T45" fmla="*/ 2147483647 h 473"/>
              <a:gd name="T46" fmla="*/ 2147483647 w 405"/>
              <a:gd name="T47" fmla="*/ 2147483647 h 473"/>
              <a:gd name="T48" fmla="*/ 2147483647 w 405"/>
              <a:gd name="T49" fmla="*/ 2147483647 h 473"/>
              <a:gd name="T50" fmla="*/ 2147483647 w 405"/>
              <a:gd name="T51" fmla="*/ 2147483647 h 473"/>
              <a:gd name="T52" fmla="*/ 2147483647 w 405"/>
              <a:gd name="T53" fmla="*/ 2147483647 h 473"/>
              <a:gd name="T54" fmla="*/ 2147483647 w 405"/>
              <a:gd name="T55" fmla="*/ 2147483647 h 473"/>
              <a:gd name="T56" fmla="*/ 2147483647 w 405"/>
              <a:gd name="T57" fmla="*/ 2147483647 h 473"/>
              <a:gd name="T58" fmla="*/ 2147483647 w 405"/>
              <a:gd name="T59" fmla="*/ 2147483647 h 473"/>
              <a:gd name="T60" fmla="*/ 2147483647 w 405"/>
              <a:gd name="T61" fmla="*/ 2147483647 h 473"/>
              <a:gd name="T62" fmla="*/ 2147483647 w 405"/>
              <a:gd name="T63" fmla="*/ 2147483647 h 473"/>
              <a:gd name="T64" fmla="*/ 2147483647 w 405"/>
              <a:gd name="T65" fmla="*/ 2147483647 h 473"/>
              <a:gd name="T66" fmla="*/ 0 w 405"/>
              <a:gd name="T67" fmla="*/ 2147483647 h 473"/>
              <a:gd name="T68" fmla="*/ 2147483647 w 405"/>
              <a:gd name="T69" fmla="*/ 2147483647 h 473"/>
              <a:gd name="T70" fmla="*/ 2147483647 w 405"/>
              <a:gd name="T71" fmla="*/ 2147483647 h 4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05"/>
              <a:gd name="T109" fmla="*/ 0 h 473"/>
              <a:gd name="T110" fmla="*/ 405 w 405"/>
              <a:gd name="T111" fmla="*/ 473 h 4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05" h="473">
                <a:moveTo>
                  <a:pt x="29" y="32"/>
                </a:moveTo>
                <a:lnTo>
                  <a:pt x="59" y="28"/>
                </a:lnTo>
                <a:lnTo>
                  <a:pt x="87" y="28"/>
                </a:lnTo>
                <a:lnTo>
                  <a:pt x="104" y="0"/>
                </a:lnTo>
                <a:lnTo>
                  <a:pt x="117" y="35"/>
                </a:lnTo>
                <a:lnTo>
                  <a:pt x="161" y="35"/>
                </a:lnTo>
                <a:lnTo>
                  <a:pt x="184" y="67"/>
                </a:lnTo>
                <a:lnTo>
                  <a:pt x="229" y="58"/>
                </a:lnTo>
                <a:lnTo>
                  <a:pt x="260" y="78"/>
                </a:lnTo>
                <a:lnTo>
                  <a:pt x="316" y="93"/>
                </a:lnTo>
                <a:lnTo>
                  <a:pt x="327" y="118"/>
                </a:lnTo>
                <a:lnTo>
                  <a:pt x="356" y="119"/>
                </a:lnTo>
                <a:lnTo>
                  <a:pt x="347" y="144"/>
                </a:lnTo>
                <a:lnTo>
                  <a:pt x="357" y="171"/>
                </a:lnTo>
                <a:lnTo>
                  <a:pt x="338" y="206"/>
                </a:lnTo>
                <a:lnTo>
                  <a:pt x="351" y="214"/>
                </a:lnTo>
                <a:lnTo>
                  <a:pt x="383" y="176"/>
                </a:lnTo>
                <a:lnTo>
                  <a:pt x="382" y="163"/>
                </a:lnTo>
                <a:lnTo>
                  <a:pt x="395" y="157"/>
                </a:lnTo>
                <a:lnTo>
                  <a:pt x="404" y="176"/>
                </a:lnTo>
                <a:lnTo>
                  <a:pt x="379" y="202"/>
                </a:lnTo>
                <a:lnTo>
                  <a:pt x="369" y="262"/>
                </a:lnTo>
                <a:lnTo>
                  <a:pt x="369" y="362"/>
                </a:lnTo>
                <a:lnTo>
                  <a:pt x="383" y="379"/>
                </a:lnTo>
                <a:lnTo>
                  <a:pt x="377" y="442"/>
                </a:lnTo>
                <a:lnTo>
                  <a:pt x="186" y="472"/>
                </a:lnTo>
                <a:lnTo>
                  <a:pt x="138" y="443"/>
                </a:lnTo>
                <a:lnTo>
                  <a:pt x="148" y="405"/>
                </a:lnTo>
                <a:lnTo>
                  <a:pt x="125" y="365"/>
                </a:lnTo>
                <a:lnTo>
                  <a:pt x="104" y="314"/>
                </a:lnTo>
                <a:lnTo>
                  <a:pt x="50" y="263"/>
                </a:lnTo>
                <a:lnTo>
                  <a:pt x="17" y="263"/>
                </a:lnTo>
                <a:lnTo>
                  <a:pt x="17" y="193"/>
                </a:lnTo>
                <a:lnTo>
                  <a:pt x="0" y="167"/>
                </a:lnTo>
                <a:lnTo>
                  <a:pt x="37" y="126"/>
                </a:lnTo>
                <a:lnTo>
                  <a:pt x="29" y="32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5" name="Freeform 36"/>
          <p:cNvSpPr>
            <a:spLocks/>
          </p:cNvSpPr>
          <p:nvPr/>
        </p:nvSpPr>
        <p:spPr bwMode="auto">
          <a:xfrm>
            <a:off x="5114925" y="2493963"/>
            <a:ext cx="746125" cy="485775"/>
          </a:xfrm>
          <a:custGeom>
            <a:avLst/>
            <a:gdLst>
              <a:gd name="T0" fmla="*/ 2147483647 w 470"/>
              <a:gd name="T1" fmla="*/ 2147483647 h 306"/>
              <a:gd name="T2" fmla="*/ 0 w 470"/>
              <a:gd name="T3" fmla="*/ 2147483647 h 306"/>
              <a:gd name="T4" fmla="*/ 2147483647 w 470"/>
              <a:gd name="T5" fmla="*/ 2147483647 h 306"/>
              <a:gd name="T6" fmla="*/ 2147483647 w 470"/>
              <a:gd name="T7" fmla="*/ 2147483647 h 306"/>
              <a:gd name="T8" fmla="*/ 2147483647 w 470"/>
              <a:gd name="T9" fmla="*/ 2147483647 h 306"/>
              <a:gd name="T10" fmla="*/ 2147483647 w 470"/>
              <a:gd name="T11" fmla="*/ 2147483647 h 306"/>
              <a:gd name="T12" fmla="*/ 2147483647 w 470"/>
              <a:gd name="T13" fmla="*/ 2147483647 h 306"/>
              <a:gd name="T14" fmla="*/ 2147483647 w 470"/>
              <a:gd name="T15" fmla="*/ 2147483647 h 306"/>
              <a:gd name="T16" fmla="*/ 2147483647 w 470"/>
              <a:gd name="T17" fmla="*/ 2147483647 h 306"/>
              <a:gd name="T18" fmla="*/ 2147483647 w 470"/>
              <a:gd name="T19" fmla="*/ 2147483647 h 306"/>
              <a:gd name="T20" fmla="*/ 2147483647 w 470"/>
              <a:gd name="T21" fmla="*/ 2147483647 h 306"/>
              <a:gd name="T22" fmla="*/ 2147483647 w 470"/>
              <a:gd name="T23" fmla="*/ 2147483647 h 306"/>
              <a:gd name="T24" fmla="*/ 2147483647 w 470"/>
              <a:gd name="T25" fmla="*/ 2147483647 h 306"/>
              <a:gd name="T26" fmla="*/ 2147483647 w 470"/>
              <a:gd name="T27" fmla="*/ 2147483647 h 306"/>
              <a:gd name="T28" fmla="*/ 2147483647 w 470"/>
              <a:gd name="T29" fmla="*/ 0 h 306"/>
              <a:gd name="T30" fmla="*/ 2147483647 w 470"/>
              <a:gd name="T31" fmla="*/ 2147483647 h 306"/>
              <a:gd name="T32" fmla="*/ 2147483647 w 470"/>
              <a:gd name="T33" fmla="*/ 2147483647 h 306"/>
              <a:gd name="T34" fmla="*/ 2147483647 w 470"/>
              <a:gd name="T35" fmla="*/ 2147483647 h 3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70"/>
              <a:gd name="T55" fmla="*/ 0 h 306"/>
              <a:gd name="T56" fmla="*/ 470 w 470"/>
              <a:gd name="T57" fmla="*/ 306 h 30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70" h="306">
                <a:moveTo>
                  <a:pt x="7" y="16"/>
                </a:moveTo>
                <a:lnTo>
                  <a:pt x="0" y="70"/>
                </a:lnTo>
                <a:lnTo>
                  <a:pt x="10" y="127"/>
                </a:lnTo>
                <a:lnTo>
                  <a:pt x="54" y="243"/>
                </a:lnTo>
                <a:lnTo>
                  <a:pt x="78" y="305"/>
                </a:lnTo>
                <a:lnTo>
                  <a:pt x="354" y="291"/>
                </a:lnTo>
                <a:lnTo>
                  <a:pt x="399" y="305"/>
                </a:lnTo>
                <a:lnTo>
                  <a:pt x="427" y="246"/>
                </a:lnTo>
                <a:lnTo>
                  <a:pt x="417" y="204"/>
                </a:lnTo>
                <a:lnTo>
                  <a:pt x="463" y="195"/>
                </a:lnTo>
                <a:lnTo>
                  <a:pt x="469" y="128"/>
                </a:lnTo>
                <a:lnTo>
                  <a:pt x="442" y="99"/>
                </a:lnTo>
                <a:lnTo>
                  <a:pt x="394" y="70"/>
                </a:lnTo>
                <a:lnTo>
                  <a:pt x="404" y="29"/>
                </a:lnTo>
                <a:lnTo>
                  <a:pt x="383" y="0"/>
                </a:lnTo>
                <a:lnTo>
                  <a:pt x="280" y="5"/>
                </a:lnTo>
                <a:lnTo>
                  <a:pt x="176" y="9"/>
                </a:lnTo>
                <a:lnTo>
                  <a:pt x="7" y="16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6" name="Freeform 37"/>
          <p:cNvSpPr>
            <a:spLocks/>
          </p:cNvSpPr>
          <p:nvPr/>
        </p:nvSpPr>
        <p:spPr bwMode="auto">
          <a:xfrm>
            <a:off x="5772150" y="1795463"/>
            <a:ext cx="692150" cy="300037"/>
          </a:xfrm>
          <a:custGeom>
            <a:avLst/>
            <a:gdLst>
              <a:gd name="T0" fmla="*/ 0 w 436"/>
              <a:gd name="T1" fmla="*/ 2147483647 h 189"/>
              <a:gd name="T2" fmla="*/ 2147483647 w 436"/>
              <a:gd name="T3" fmla="*/ 0 h 189"/>
              <a:gd name="T4" fmla="*/ 2147483647 w 436"/>
              <a:gd name="T5" fmla="*/ 2147483647 h 189"/>
              <a:gd name="T6" fmla="*/ 2147483647 w 436"/>
              <a:gd name="T7" fmla="*/ 2147483647 h 189"/>
              <a:gd name="T8" fmla="*/ 2147483647 w 436"/>
              <a:gd name="T9" fmla="*/ 2147483647 h 189"/>
              <a:gd name="T10" fmla="*/ 2147483647 w 436"/>
              <a:gd name="T11" fmla="*/ 2147483647 h 189"/>
              <a:gd name="T12" fmla="*/ 2147483647 w 436"/>
              <a:gd name="T13" fmla="*/ 2147483647 h 189"/>
              <a:gd name="T14" fmla="*/ 2147483647 w 436"/>
              <a:gd name="T15" fmla="*/ 2147483647 h 189"/>
              <a:gd name="T16" fmla="*/ 2147483647 w 436"/>
              <a:gd name="T17" fmla="*/ 2147483647 h 189"/>
              <a:gd name="T18" fmla="*/ 2147483647 w 436"/>
              <a:gd name="T19" fmla="*/ 2147483647 h 189"/>
              <a:gd name="T20" fmla="*/ 2147483647 w 436"/>
              <a:gd name="T21" fmla="*/ 2147483647 h 189"/>
              <a:gd name="T22" fmla="*/ 2147483647 w 436"/>
              <a:gd name="T23" fmla="*/ 2147483647 h 189"/>
              <a:gd name="T24" fmla="*/ 2147483647 w 436"/>
              <a:gd name="T25" fmla="*/ 2147483647 h 189"/>
              <a:gd name="T26" fmla="*/ 2147483647 w 436"/>
              <a:gd name="T27" fmla="*/ 2147483647 h 189"/>
              <a:gd name="T28" fmla="*/ 2147483647 w 436"/>
              <a:gd name="T29" fmla="*/ 2147483647 h 189"/>
              <a:gd name="T30" fmla="*/ 2147483647 w 436"/>
              <a:gd name="T31" fmla="*/ 2147483647 h 189"/>
              <a:gd name="T32" fmla="*/ 2147483647 w 436"/>
              <a:gd name="T33" fmla="*/ 2147483647 h 189"/>
              <a:gd name="T34" fmla="*/ 2147483647 w 436"/>
              <a:gd name="T35" fmla="*/ 2147483647 h 189"/>
              <a:gd name="T36" fmla="*/ 2147483647 w 436"/>
              <a:gd name="T37" fmla="*/ 2147483647 h 189"/>
              <a:gd name="T38" fmla="*/ 2147483647 w 436"/>
              <a:gd name="T39" fmla="*/ 2147483647 h 189"/>
              <a:gd name="T40" fmla="*/ 2147483647 w 436"/>
              <a:gd name="T41" fmla="*/ 2147483647 h 189"/>
              <a:gd name="T42" fmla="*/ 2147483647 w 436"/>
              <a:gd name="T43" fmla="*/ 2147483647 h 189"/>
              <a:gd name="T44" fmla="*/ 2147483647 w 436"/>
              <a:gd name="T45" fmla="*/ 2147483647 h 189"/>
              <a:gd name="T46" fmla="*/ 2147483647 w 436"/>
              <a:gd name="T47" fmla="*/ 2147483647 h 189"/>
              <a:gd name="T48" fmla="*/ 0 w 436"/>
              <a:gd name="T49" fmla="*/ 2147483647 h 1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36"/>
              <a:gd name="T76" fmla="*/ 0 h 189"/>
              <a:gd name="T77" fmla="*/ 436 w 436"/>
              <a:gd name="T78" fmla="*/ 189 h 1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36" h="189">
                <a:moveTo>
                  <a:pt x="0" y="103"/>
                </a:moveTo>
                <a:lnTo>
                  <a:pt x="97" y="0"/>
                </a:lnTo>
                <a:lnTo>
                  <a:pt x="80" y="42"/>
                </a:lnTo>
                <a:lnTo>
                  <a:pt x="93" y="55"/>
                </a:lnTo>
                <a:lnTo>
                  <a:pt x="124" y="38"/>
                </a:lnTo>
                <a:lnTo>
                  <a:pt x="190" y="64"/>
                </a:lnTo>
                <a:lnTo>
                  <a:pt x="219" y="42"/>
                </a:lnTo>
                <a:lnTo>
                  <a:pt x="310" y="31"/>
                </a:lnTo>
                <a:lnTo>
                  <a:pt x="327" y="57"/>
                </a:lnTo>
                <a:lnTo>
                  <a:pt x="362" y="51"/>
                </a:lnTo>
                <a:lnTo>
                  <a:pt x="430" y="79"/>
                </a:lnTo>
                <a:lnTo>
                  <a:pt x="435" y="99"/>
                </a:lnTo>
                <a:lnTo>
                  <a:pt x="360" y="116"/>
                </a:lnTo>
                <a:lnTo>
                  <a:pt x="339" y="103"/>
                </a:lnTo>
                <a:lnTo>
                  <a:pt x="301" y="108"/>
                </a:lnTo>
                <a:lnTo>
                  <a:pt x="257" y="134"/>
                </a:lnTo>
                <a:lnTo>
                  <a:pt x="237" y="135"/>
                </a:lnTo>
                <a:lnTo>
                  <a:pt x="221" y="116"/>
                </a:lnTo>
                <a:lnTo>
                  <a:pt x="196" y="186"/>
                </a:lnTo>
                <a:lnTo>
                  <a:pt x="169" y="188"/>
                </a:lnTo>
                <a:lnTo>
                  <a:pt x="157" y="160"/>
                </a:lnTo>
                <a:lnTo>
                  <a:pt x="99" y="147"/>
                </a:lnTo>
                <a:lnTo>
                  <a:pt x="71" y="127"/>
                </a:lnTo>
                <a:lnTo>
                  <a:pt x="23" y="134"/>
                </a:lnTo>
                <a:lnTo>
                  <a:pt x="0" y="10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7" name="Freeform 38"/>
          <p:cNvSpPr>
            <a:spLocks/>
          </p:cNvSpPr>
          <p:nvPr/>
        </p:nvSpPr>
        <p:spPr bwMode="auto">
          <a:xfrm>
            <a:off x="6249988" y="2005013"/>
            <a:ext cx="495300" cy="671512"/>
          </a:xfrm>
          <a:custGeom>
            <a:avLst/>
            <a:gdLst>
              <a:gd name="T0" fmla="*/ 2147483647 w 312"/>
              <a:gd name="T1" fmla="*/ 2147483647 h 423"/>
              <a:gd name="T2" fmla="*/ 2147483647 w 312"/>
              <a:gd name="T3" fmla="*/ 2147483647 h 423"/>
              <a:gd name="T4" fmla="*/ 2147483647 w 312"/>
              <a:gd name="T5" fmla="*/ 2147483647 h 423"/>
              <a:gd name="T6" fmla="*/ 2147483647 w 312"/>
              <a:gd name="T7" fmla="*/ 2147483647 h 423"/>
              <a:gd name="T8" fmla="*/ 2147483647 w 312"/>
              <a:gd name="T9" fmla="*/ 2147483647 h 423"/>
              <a:gd name="T10" fmla="*/ 2147483647 w 312"/>
              <a:gd name="T11" fmla="*/ 2147483647 h 423"/>
              <a:gd name="T12" fmla="*/ 0 w 312"/>
              <a:gd name="T13" fmla="*/ 2147483647 h 423"/>
              <a:gd name="T14" fmla="*/ 2147483647 w 312"/>
              <a:gd name="T15" fmla="*/ 2147483647 h 423"/>
              <a:gd name="T16" fmla="*/ 2147483647 w 312"/>
              <a:gd name="T17" fmla="*/ 2147483647 h 423"/>
              <a:gd name="T18" fmla="*/ 2147483647 w 312"/>
              <a:gd name="T19" fmla="*/ 2147483647 h 423"/>
              <a:gd name="T20" fmla="*/ 2147483647 w 312"/>
              <a:gd name="T21" fmla="*/ 2147483647 h 423"/>
              <a:gd name="T22" fmla="*/ 2147483647 w 312"/>
              <a:gd name="T23" fmla="*/ 2147483647 h 423"/>
              <a:gd name="T24" fmla="*/ 2147483647 w 312"/>
              <a:gd name="T25" fmla="*/ 2147483647 h 423"/>
              <a:gd name="T26" fmla="*/ 2147483647 w 312"/>
              <a:gd name="T27" fmla="*/ 2147483647 h 423"/>
              <a:gd name="T28" fmla="*/ 2147483647 w 312"/>
              <a:gd name="T29" fmla="*/ 2147483647 h 423"/>
              <a:gd name="T30" fmla="*/ 2147483647 w 312"/>
              <a:gd name="T31" fmla="*/ 2147483647 h 423"/>
              <a:gd name="T32" fmla="*/ 2147483647 w 312"/>
              <a:gd name="T33" fmla="*/ 2147483647 h 423"/>
              <a:gd name="T34" fmla="*/ 2147483647 w 312"/>
              <a:gd name="T35" fmla="*/ 2147483647 h 423"/>
              <a:gd name="T36" fmla="*/ 2147483647 w 312"/>
              <a:gd name="T37" fmla="*/ 2147483647 h 423"/>
              <a:gd name="T38" fmla="*/ 2147483647 w 312"/>
              <a:gd name="T39" fmla="*/ 2147483647 h 423"/>
              <a:gd name="T40" fmla="*/ 2147483647 w 312"/>
              <a:gd name="T41" fmla="*/ 2147483647 h 423"/>
              <a:gd name="T42" fmla="*/ 2147483647 w 312"/>
              <a:gd name="T43" fmla="*/ 2147483647 h 423"/>
              <a:gd name="T44" fmla="*/ 2147483647 w 312"/>
              <a:gd name="T45" fmla="*/ 2147483647 h 423"/>
              <a:gd name="T46" fmla="*/ 2147483647 w 312"/>
              <a:gd name="T47" fmla="*/ 2147483647 h 423"/>
              <a:gd name="T48" fmla="*/ 2147483647 w 312"/>
              <a:gd name="T49" fmla="*/ 2147483647 h 423"/>
              <a:gd name="T50" fmla="*/ 2147483647 w 312"/>
              <a:gd name="T51" fmla="*/ 2147483647 h 423"/>
              <a:gd name="T52" fmla="*/ 2147483647 w 312"/>
              <a:gd name="T53" fmla="*/ 2147483647 h 423"/>
              <a:gd name="T54" fmla="*/ 2147483647 w 312"/>
              <a:gd name="T55" fmla="*/ 2147483647 h 423"/>
              <a:gd name="T56" fmla="*/ 2147483647 w 312"/>
              <a:gd name="T57" fmla="*/ 2147483647 h 423"/>
              <a:gd name="T58" fmla="*/ 2147483647 w 312"/>
              <a:gd name="T59" fmla="*/ 2147483647 h 423"/>
              <a:gd name="T60" fmla="*/ 2147483647 w 312"/>
              <a:gd name="T61" fmla="*/ 2147483647 h 423"/>
              <a:gd name="T62" fmla="*/ 2147483647 w 312"/>
              <a:gd name="T63" fmla="*/ 2147483647 h 423"/>
              <a:gd name="T64" fmla="*/ 2147483647 w 312"/>
              <a:gd name="T65" fmla="*/ 2147483647 h 423"/>
              <a:gd name="T66" fmla="*/ 2147483647 w 312"/>
              <a:gd name="T67" fmla="*/ 2147483647 h 423"/>
              <a:gd name="T68" fmla="*/ 2147483647 w 312"/>
              <a:gd name="T69" fmla="*/ 2147483647 h 423"/>
              <a:gd name="T70" fmla="*/ 2147483647 w 312"/>
              <a:gd name="T71" fmla="*/ 2147483647 h 423"/>
              <a:gd name="T72" fmla="*/ 2147483647 w 312"/>
              <a:gd name="T73" fmla="*/ 2147483647 h 423"/>
              <a:gd name="T74" fmla="*/ 2147483647 w 312"/>
              <a:gd name="T75" fmla="*/ 2147483647 h 423"/>
              <a:gd name="T76" fmla="*/ 2147483647 w 312"/>
              <a:gd name="T77" fmla="*/ 2147483647 h 423"/>
              <a:gd name="T78" fmla="*/ 2147483647 w 312"/>
              <a:gd name="T79" fmla="*/ 2147483647 h 423"/>
              <a:gd name="T80" fmla="*/ 2147483647 w 312"/>
              <a:gd name="T81" fmla="*/ 2147483647 h 423"/>
              <a:gd name="T82" fmla="*/ 2147483647 w 312"/>
              <a:gd name="T83" fmla="*/ 0 h 423"/>
              <a:gd name="T84" fmla="*/ 2147483647 w 312"/>
              <a:gd name="T85" fmla="*/ 2147483647 h 4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12"/>
              <a:gd name="T130" fmla="*/ 0 h 423"/>
              <a:gd name="T131" fmla="*/ 312 w 312"/>
              <a:gd name="T132" fmla="*/ 423 h 4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12" h="423">
                <a:moveTo>
                  <a:pt x="78" y="18"/>
                </a:moveTo>
                <a:lnTo>
                  <a:pt x="90" y="44"/>
                </a:lnTo>
                <a:lnTo>
                  <a:pt x="68" y="60"/>
                </a:lnTo>
                <a:lnTo>
                  <a:pt x="67" y="127"/>
                </a:lnTo>
                <a:lnTo>
                  <a:pt x="55" y="83"/>
                </a:lnTo>
                <a:lnTo>
                  <a:pt x="10" y="125"/>
                </a:lnTo>
                <a:lnTo>
                  <a:pt x="0" y="246"/>
                </a:lnTo>
                <a:lnTo>
                  <a:pt x="29" y="305"/>
                </a:lnTo>
                <a:lnTo>
                  <a:pt x="32" y="336"/>
                </a:lnTo>
                <a:lnTo>
                  <a:pt x="33" y="361"/>
                </a:lnTo>
                <a:lnTo>
                  <a:pt x="32" y="382"/>
                </a:lnTo>
                <a:lnTo>
                  <a:pt x="26" y="422"/>
                </a:lnTo>
                <a:lnTo>
                  <a:pt x="148" y="414"/>
                </a:lnTo>
                <a:lnTo>
                  <a:pt x="309" y="400"/>
                </a:lnTo>
                <a:lnTo>
                  <a:pt x="280" y="391"/>
                </a:lnTo>
                <a:lnTo>
                  <a:pt x="264" y="369"/>
                </a:lnTo>
                <a:lnTo>
                  <a:pt x="289" y="351"/>
                </a:lnTo>
                <a:lnTo>
                  <a:pt x="289" y="327"/>
                </a:lnTo>
                <a:lnTo>
                  <a:pt x="277" y="307"/>
                </a:lnTo>
                <a:lnTo>
                  <a:pt x="289" y="292"/>
                </a:lnTo>
                <a:lnTo>
                  <a:pt x="311" y="294"/>
                </a:lnTo>
                <a:lnTo>
                  <a:pt x="307" y="236"/>
                </a:lnTo>
                <a:lnTo>
                  <a:pt x="301" y="201"/>
                </a:lnTo>
                <a:lnTo>
                  <a:pt x="288" y="179"/>
                </a:lnTo>
                <a:lnTo>
                  <a:pt x="275" y="166"/>
                </a:lnTo>
                <a:lnTo>
                  <a:pt x="254" y="162"/>
                </a:lnTo>
                <a:lnTo>
                  <a:pt x="235" y="162"/>
                </a:lnTo>
                <a:lnTo>
                  <a:pt x="215" y="189"/>
                </a:lnTo>
                <a:lnTo>
                  <a:pt x="202" y="198"/>
                </a:lnTo>
                <a:lnTo>
                  <a:pt x="193" y="201"/>
                </a:lnTo>
                <a:lnTo>
                  <a:pt x="183" y="197"/>
                </a:lnTo>
                <a:lnTo>
                  <a:pt x="180" y="183"/>
                </a:lnTo>
                <a:lnTo>
                  <a:pt x="183" y="175"/>
                </a:lnTo>
                <a:lnTo>
                  <a:pt x="192" y="166"/>
                </a:lnTo>
                <a:lnTo>
                  <a:pt x="200" y="162"/>
                </a:lnTo>
                <a:lnTo>
                  <a:pt x="209" y="160"/>
                </a:lnTo>
                <a:lnTo>
                  <a:pt x="209" y="144"/>
                </a:lnTo>
                <a:lnTo>
                  <a:pt x="232" y="127"/>
                </a:lnTo>
                <a:lnTo>
                  <a:pt x="209" y="72"/>
                </a:lnTo>
                <a:lnTo>
                  <a:pt x="209" y="45"/>
                </a:lnTo>
                <a:lnTo>
                  <a:pt x="170" y="35"/>
                </a:lnTo>
                <a:lnTo>
                  <a:pt x="113" y="0"/>
                </a:lnTo>
                <a:lnTo>
                  <a:pt x="78" y="18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8" name="Freeform 39"/>
          <p:cNvSpPr>
            <a:spLocks/>
          </p:cNvSpPr>
          <p:nvPr/>
        </p:nvSpPr>
        <p:spPr bwMode="auto">
          <a:xfrm>
            <a:off x="5711825" y="2598738"/>
            <a:ext cx="536575" cy="884237"/>
          </a:xfrm>
          <a:custGeom>
            <a:avLst/>
            <a:gdLst>
              <a:gd name="T0" fmla="*/ 2147483647 w 338"/>
              <a:gd name="T1" fmla="*/ 2147483647 h 557"/>
              <a:gd name="T2" fmla="*/ 2147483647 w 338"/>
              <a:gd name="T3" fmla="*/ 0 h 557"/>
              <a:gd name="T4" fmla="*/ 2147483647 w 338"/>
              <a:gd name="T5" fmla="*/ 2147483647 h 557"/>
              <a:gd name="T6" fmla="*/ 2147483647 w 338"/>
              <a:gd name="T7" fmla="*/ 2147483647 h 557"/>
              <a:gd name="T8" fmla="*/ 2147483647 w 338"/>
              <a:gd name="T9" fmla="*/ 2147483647 h 557"/>
              <a:gd name="T10" fmla="*/ 2147483647 w 338"/>
              <a:gd name="T11" fmla="*/ 2147483647 h 557"/>
              <a:gd name="T12" fmla="*/ 2147483647 w 338"/>
              <a:gd name="T13" fmla="*/ 2147483647 h 557"/>
              <a:gd name="T14" fmla="*/ 2147483647 w 338"/>
              <a:gd name="T15" fmla="*/ 2147483647 h 557"/>
              <a:gd name="T16" fmla="*/ 2147483647 w 338"/>
              <a:gd name="T17" fmla="*/ 2147483647 h 557"/>
              <a:gd name="T18" fmla="*/ 2147483647 w 338"/>
              <a:gd name="T19" fmla="*/ 2147483647 h 557"/>
              <a:gd name="T20" fmla="*/ 2147483647 w 338"/>
              <a:gd name="T21" fmla="*/ 2147483647 h 557"/>
              <a:gd name="T22" fmla="*/ 2147483647 w 338"/>
              <a:gd name="T23" fmla="*/ 2147483647 h 557"/>
              <a:gd name="T24" fmla="*/ 2147483647 w 338"/>
              <a:gd name="T25" fmla="*/ 2147483647 h 557"/>
              <a:gd name="T26" fmla="*/ 2147483647 w 338"/>
              <a:gd name="T27" fmla="*/ 2147483647 h 557"/>
              <a:gd name="T28" fmla="*/ 2147483647 w 338"/>
              <a:gd name="T29" fmla="*/ 2147483647 h 557"/>
              <a:gd name="T30" fmla="*/ 2147483647 w 338"/>
              <a:gd name="T31" fmla="*/ 2147483647 h 557"/>
              <a:gd name="T32" fmla="*/ 2147483647 w 338"/>
              <a:gd name="T33" fmla="*/ 2147483647 h 557"/>
              <a:gd name="T34" fmla="*/ 0 w 338"/>
              <a:gd name="T35" fmla="*/ 2147483647 h 557"/>
              <a:gd name="T36" fmla="*/ 2147483647 w 338"/>
              <a:gd name="T37" fmla="*/ 2147483647 h 557"/>
              <a:gd name="T38" fmla="*/ 2147483647 w 338"/>
              <a:gd name="T39" fmla="*/ 2147483647 h 557"/>
              <a:gd name="T40" fmla="*/ 2147483647 w 338"/>
              <a:gd name="T41" fmla="*/ 2147483647 h 557"/>
              <a:gd name="T42" fmla="*/ 2147483647 w 338"/>
              <a:gd name="T43" fmla="*/ 2147483647 h 557"/>
              <a:gd name="T44" fmla="*/ 2147483647 w 338"/>
              <a:gd name="T45" fmla="*/ 2147483647 h 55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38"/>
              <a:gd name="T70" fmla="*/ 0 h 557"/>
              <a:gd name="T71" fmla="*/ 338 w 338"/>
              <a:gd name="T72" fmla="*/ 557 h 55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38" h="557">
                <a:moveTo>
                  <a:pt x="63" y="32"/>
                </a:moveTo>
                <a:lnTo>
                  <a:pt x="256" y="0"/>
                </a:lnTo>
                <a:lnTo>
                  <a:pt x="287" y="68"/>
                </a:lnTo>
                <a:lnTo>
                  <a:pt x="326" y="353"/>
                </a:lnTo>
                <a:lnTo>
                  <a:pt x="337" y="391"/>
                </a:lnTo>
                <a:lnTo>
                  <a:pt x="307" y="466"/>
                </a:lnTo>
                <a:lnTo>
                  <a:pt x="307" y="518"/>
                </a:lnTo>
                <a:lnTo>
                  <a:pt x="272" y="513"/>
                </a:lnTo>
                <a:lnTo>
                  <a:pt x="273" y="556"/>
                </a:lnTo>
                <a:lnTo>
                  <a:pt x="237" y="539"/>
                </a:lnTo>
                <a:lnTo>
                  <a:pt x="218" y="545"/>
                </a:lnTo>
                <a:lnTo>
                  <a:pt x="191" y="540"/>
                </a:lnTo>
                <a:lnTo>
                  <a:pt x="170" y="473"/>
                </a:lnTo>
                <a:lnTo>
                  <a:pt x="131" y="453"/>
                </a:lnTo>
                <a:lnTo>
                  <a:pt x="131" y="382"/>
                </a:lnTo>
                <a:lnTo>
                  <a:pt x="92" y="391"/>
                </a:lnTo>
                <a:lnTo>
                  <a:pt x="70" y="338"/>
                </a:lnTo>
                <a:lnTo>
                  <a:pt x="0" y="277"/>
                </a:lnTo>
                <a:lnTo>
                  <a:pt x="51" y="181"/>
                </a:lnTo>
                <a:lnTo>
                  <a:pt x="37" y="136"/>
                </a:lnTo>
                <a:lnTo>
                  <a:pt x="87" y="128"/>
                </a:lnTo>
                <a:lnTo>
                  <a:pt x="92" y="65"/>
                </a:lnTo>
                <a:lnTo>
                  <a:pt x="63" y="3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9" name="Freeform 40"/>
          <p:cNvSpPr>
            <a:spLocks/>
          </p:cNvSpPr>
          <p:nvPr/>
        </p:nvSpPr>
        <p:spPr bwMode="auto">
          <a:xfrm>
            <a:off x="5237163" y="2955925"/>
            <a:ext cx="850900" cy="700088"/>
          </a:xfrm>
          <a:custGeom>
            <a:avLst/>
            <a:gdLst>
              <a:gd name="T0" fmla="*/ 0 w 536"/>
              <a:gd name="T1" fmla="*/ 2147483647 h 441"/>
              <a:gd name="T2" fmla="*/ 2147483647 w 536"/>
              <a:gd name="T3" fmla="*/ 0 h 441"/>
              <a:gd name="T4" fmla="*/ 2147483647 w 536"/>
              <a:gd name="T5" fmla="*/ 0 h 441"/>
              <a:gd name="T6" fmla="*/ 2147483647 w 536"/>
              <a:gd name="T7" fmla="*/ 2147483647 h 441"/>
              <a:gd name="T8" fmla="*/ 2147483647 w 536"/>
              <a:gd name="T9" fmla="*/ 2147483647 h 441"/>
              <a:gd name="T10" fmla="*/ 2147483647 w 536"/>
              <a:gd name="T11" fmla="*/ 2147483647 h 441"/>
              <a:gd name="T12" fmla="*/ 2147483647 w 536"/>
              <a:gd name="T13" fmla="*/ 2147483647 h 441"/>
              <a:gd name="T14" fmla="*/ 2147483647 w 536"/>
              <a:gd name="T15" fmla="*/ 2147483647 h 441"/>
              <a:gd name="T16" fmla="*/ 2147483647 w 536"/>
              <a:gd name="T17" fmla="*/ 2147483647 h 441"/>
              <a:gd name="T18" fmla="*/ 2147483647 w 536"/>
              <a:gd name="T19" fmla="*/ 2147483647 h 441"/>
              <a:gd name="T20" fmla="*/ 2147483647 w 536"/>
              <a:gd name="T21" fmla="*/ 2147483647 h 441"/>
              <a:gd name="T22" fmla="*/ 2147483647 w 536"/>
              <a:gd name="T23" fmla="*/ 2147483647 h 441"/>
              <a:gd name="T24" fmla="*/ 2147483647 w 536"/>
              <a:gd name="T25" fmla="*/ 2147483647 h 441"/>
              <a:gd name="T26" fmla="*/ 2147483647 w 536"/>
              <a:gd name="T27" fmla="*/ 2147483647 h 441"/>
              <a:gd name="T28" fmla="*/ 2147483647 w 536"/>
              <a:gd name="T29" fmla="*/ 2147483647 h 441"/>
              <a:gd name="T30" fmla="*/ 2147483647 w 536"/>
              <a:gd name="T31" fmla="*/ 2147483647 h 441"/>
              <a:gd name="T32" fmla="*/ 2147483647 w 536"/>
              <a:gd name="T33" fmla="*/ 2147483647 h 441"/>
              <a:gd name="T34" fmla="*/ 2147483647 w 536"/>
              <a:gd name="T35" fmla="*/ 2147483647 h 441"/>
              <a:gd name="T36" fmla="*/ 2147483647 w 536"/>
              <a:gd name="T37" fmla="*/ 2147483647 h 441"/>
              <a:gd name="T38" fmla="*/ 2147483647 w 536"/>
              <a:gd name="T39" fmla="*/ 2147483647 h 441"/>
              <a:gd name="T40" fmla="*/ 2147483647 w 536"/>
              <a:gd name="T41" fmla="*/ 2147483647 h 441"/>
              <a:gd name="T42" fmla="*/ 2147483647 w 536"/>
              <a:gd name="T43" fmla="*/ 2147483647 h 441"/>
              <a:gd name="T44" fmla="*/ 2147483647 w 536"/>
              <a:gd name="T45" fmla="*/ 2147483647 h 441"/>
              <a:gd name="T46" fmla="*/ 2147483647 w 536"/>
              <a:gd name="T47" fmla="*/ 2147483647 h 441"/>
              <a:gd name="T48" fmla="*/ 2147483647 w 536"/>
              <a:gd name="T49" fmla="*/ 2147483647 h 441"/>
              <a:gd name="T50" fmla="*/ 0 w 536"/>
              <a:gd name="T51" fmla="*/ 2147483647 h 4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36"/>
              <a:gd name="T79" fmla="*/ 0 h 441"/>
              <a:gd name="T80" fmla="*/ 536 w 536"/>
              <a:gd name="T81" fmla="*/ 441 h 44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36" h="441">
                <a:moveTo>
                  <a:pt x="0" y="14"/>
                </a:moveTo>
                <a:lnTo>
                  <a:pt x="234" y="0"/>
                </a:lnTo>
                <a:lnTo>
                  <a:pt x="283" y="0"/>
                </a:lnTo>
                <a:lnTo>
                  <a:pt x="321" y="13"/>
                </a:lnTo>
                <a:lnTo>
                  <a:pt x="301" y="51"/>
                </a:lnTo>
                <a:lnTo>
                  <a:pt x="369" y="113"/>
                </a:lnTo>
                <a:lnTo>
                  <a:pt x="391" y="166"/>
                </a:lnTo>
                <a:lnTo>
                  <a:pt x="431" y="152"/>
                </a:lnTo>
                <a:lnTo>
                  <a:pt x="430" y="227"/>
                </a:lnTo>
                <a:lnTo>
                  <a:pt x="471" y="248"/>
                </a:lnTo>
                <a:lnTo>
                  <a:pt x="490" y="314"/>
                </a:lnTo>
                <a:lnTo>
                  <a:pt x="519" y="320"/>
                </a:lnTo>
                <a:lnTo>
                  <a:pt x="535" y="347"/>
                </a:lnTo>
                <a:lnTo>
                  <a:pt x="498" y="385"/>
                </a:lnTo>
                <a:lnTo>
                  <a:pt x="487" y="428"/>
                </a:lnTo>
                <a:lnTo>
                  <a:pt x="436" y="440"/>
                </a:lnTo>
                <a:lnTo>
                  <a:pt x="449" y="392"/>
                </a:lnTo>
                <a:lnTo>
                  <a:pt x="248" y="410"/>
                </a:lnTo>
                <a:lnTo>
                  <a:pt x="104" y="427"/>
                </a:lnTo>
                <a:lnTo>
                  <a:pt x="96" y="381"/>
                </a:lnTo>
                <a:lnTo>
                  <a:pt x="86" y="240"/>
                </a:lnTo>
                <a:lnTo>
                  <a:pt x="84" y="163"/>
                </a:lnTo>
                <a:lnTo>
                  <a:pt x="36" y="128"/>
                </a:lnTo>
                <a:lnTo>
                  <a:pt x="54" y="96"/>
                </a:lnTo>
                <a:lnTo>
                  <a:pt x="30" y="78"/>
                </a:lnTo>
                <a:lnTo>
                  <a:pt x="0" y="14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0" name="Freeform 41" descr="Solid diamond"/>
          <p:cNvSpPr>
            <a:spLocks/>
          </p:cNvSpPr>
          <p:nvPr/>
        </p:nvSpPr>
        <p:spPr bwMode="auto">
          <a:xfrm>
            <a:off x="6111875" y="2667001"/>
            <a:ext cx="492125" cy="685799"/>
          </a:xfrm>
          <a:custGeom>
            <a:avLst/>
            <a:gdLst>
              <a:gd name="T0" fmla="*/ 0 w 262"/>
              <a:gd name="T1" fmla="*/ 2147483647 h 431"/>
              <a:gd name="T2" fmla="*/ 2147483647 w 262"/>
              <a:gd name="T3" fmla="*/ 2147483647 h 431"/>
              <a:gd name="T4" fmla="*/ 2147483647 w 262"/>
              <a:gd name="T5" fmla="*/ 2147483647 h 431"/>
              <a:gd name="T6" fmla="*/ 2147483647 w 262"/>
              <a:gd name="T7" fmla="*/ 2147483647 h 431"/>
              <a:gd name="T8" fmla="*/ 2147483647 w 262"/>
              <a:gd name="T9" fmla="*/ 2147483647 h 431"/>
              <a:gd name="T10" fmla="*/ 2147483647 w 262"/>
              <a:gd name="T11" fmla="*/ 0 h 431"/>
              <a:gd name="T12" fmla="*/ 2147483647 w 262"/>
              <a:gd name="T13" fmla="*/ 2147483647 h 431"/>
              <a:gd name="T14" fmla="*/ 2147483647 w 262"/>
              <a:gd name="T15" fmla="*/ 2147483647 h 431"/>
              <a:gd name="T16" fmla="*/ 2147483647 w 262"/>
              <a:gd name="T17" fmla="*/ 2147483647 h 431"/>
              <a:gd name="T18" fmla="*/ 2147483647 w 262"/>
              <a:gd name="T19" fmla="*/ 2147483647 h 431"/>
              <a:gd name="T20" fmla="*/ 2147483647 w 262"/>
              <a:gd name="T21" fmla="*/ 2147483647 h 431"/>
              <a:gd name="T22" fmla="*/ 2147483647 w 262"/>
              <a:gd name="T23" fmla="*/ 2147483647 h 431"/>
              <a:gd name="T24" fmla="*/ 2147483647 w 262"/>
              <a:gd name="T25" fmla="*/ 2147483647 h 431"/>
              <a:gd name="T26" fmla="*/ 2147483647 w 262"/>
              <a:gd name="T27" fmla="*/ 2147483647 h 431"/>
              <a:gd name="T28" fmla="*/ 2147483647 w 262"/>
              <a:gd name="T29" fmla="*/ 2147483647 h 431"/>
              <a:gd name="T30" fmla="*/ 0 w 262"/>
              <a:gd name="T31" fmla="*/ 2147483647 h 4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2"/>
              <a:gd name="T49" fmla="*/ 0 h 431"/>
              <a:gd name="T50" fmla="*/ 262 w 262"/>
              <a:gd name="T51" fmla="*/ 431 h 4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2" h="431">
                <a:moveTo>
                  <a:pt x="0" y="30"/>
                </a:moveTo>
                <a:lnTo>
                  <a:pt x="30" y="46"/>
                </a:lnTo>
                <a:lnTo>
                  <a:pt x="59" y="44"/>
                </a:lnTo>
                <a:lnTo>
                  <a:pt x="69" y="35"/>
                </a:lnTo>
                <a:lnTo>
                  <a:pt x="77" y="9"/>
                </a:lnTo>
                <a:lnTo>
                  <a:pt x="203" y="0"/>
                </a:lnTo>
                <a:lnTo>
                  <a:pt x="261" y="304"/>
                </a:lnTo>
                <a:lnTo>
                  <a:pt x="257" y="301"/>
                </a:lnTo>
                <a:lnTo>
                  <a:pt x="213" y="318"/>
                </a:lnTo>
                <a:lnTo>
                  <a:pt x="183" y="399"/>
                </a:lnTo>
                <a:lnTo>
                  <a:pt x="138" y="388"/>
                </a:lnTo>
                <a:lnTo>
                  <a:pt x="85" y="418"/>
                </a:lnTo>
                <a:lnTo>
                  <a:pt x="17" y="430"/>
                </a:lnTo>
                <a:lnTo>
                  <a:pt x="48" y="350"/>
                </a:lnTo>
                <a:lnTo>
                  <a:pt x="34" y="305"/>
                </a:lnTo>
                <a:lnTo>
                  <a:pt x="0" y="30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1" name="Freeform 42" descr="Large checker board"/>
          <p:cNvSpPr>
            <a:spLocks/>
          </p:cNvSpPr>
          <p:nvPr/>
        </p:nvSpPr>
        <p:spPr bwMode="auto">
          <a:xfrm>
            <a:off x="6489700" y="2522538"/>
            <a:ext cx="534988" cy="617537"/>
          </a:xfrm>
          <a:custGeom>
            <a:avLst/>
            <a:gdLst>
              <a:gd name="T0" fmla="*/ 0 w 337"/>
              <a:gd name="T1" fmla="*/ 2147483647 h 389"/>
              <a:gd name="T2" fmla="*/ 2147483647 w 337"/>
              <a:gd name="T3" fmla="*/ 2147483647 h 389"/>
              <a:gd name="T4" fmla="*/ 2147483647 w 337"/>
              <a:gd name="T5" fmla="*/ 2147483647 h 389"/>
              <a:gd name="T6" fmla="*/ 2147483647 w 337"/>
              <a:gd name="T7" fmla="*/ 2147483647 h 389"/>
              <a:gd name="T8" fmla="*/ 2147483647 w 337"/>
              <a:gd name="T9" fmla="*/ 2147483647 h 389"/>
              <a:gd name="T10" fmla="*/ 2147483647 w 337"/>
              <a:gd name="T11" fmla="*/ 0 h 389"/>
              <a:gd name="T12" fmla="*/ 2147483647 w 337"/>
              <a:gd name="T13" fmla="*/ 2147483647 h 389"/>
              <a:gd name="T14" fmla="*/ 2147483647 w 337"/>
              <a:gd name="T15" fmla="*/ 2147483647 h 389"/>
              <a:gd name="T16" fmla="*/ 2147483647 w 337"/>
              <a:gd name="T17" fmla="*/ 2147483647 h 389"/>
              <a:gd name="T18" fmla="*/ 2147483647 w 337"/>
              <a:gd name="T19" fmla="*/ 2147483647 h 389"/>
              <a:gd name="T20" fmla="*/ 2147483647 w 337"/>
              <a:gd name="T21" fmla="*/ 2147483647 h 389"/>
              <a:gd name="T22" fmla="*/ 2147483647 w 337"/>
              <a:gd name="T23" fmla="*/ 2147483647 h 389"/>
              <a:gd name="T24" fmla="*/ 2147483647 w 337"/>
              <a:gd name="T25" fmla="*/ 2147483647 h 389"/>
              <a:gd name="T26" fmla="*/ 2147483647 w 337"/>
              <a:gd name="T27" fmla="*/ 2147483647 h 389"/>
              <a:gd name="T28" fmla="*/ 2147483647 w 337"/>
              <a:gd name="T29" fmla="*/ 2147483647 h 389"/>
              <a:gd name="T30" fmla="*/ 2147483647 w 337"/>
              <a:gd name="T31" fmla="*/ 2147483647 h 389"/>
              <a:gd name="T32" fmla="*/ 2147483647 w 337"/>
              <a:gd name="T33" fmla="*/ 2147483647 h 389"/>
              <a:gd name="T34" fmla="*/ 2147483647 w 337"/>
              <a:gd name="T35" fmla="*/ 2147483647 h 389"/>
              <a:gd name="T36" fmla="*/ 0 w 337"/>
              <a:gd name="T37" fmla="*/ 2147483647 h 3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37"/>
              <a:gd name="T58" fmla="*/ 0 h 389"/>
              <a:gd name="T59" fmla="*/ 337 w 337"/>
              <a:gd name="T60" fmla="*/ 389 h 38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37" h="389">
                <a:moveTo>
                  <a:pt x="0" y="87"/>
                </a:moveTo>
                <a:lnTo>
                  <a:pt x="151" y="72"/>
                </a:lnTo>
                <a:lnTo>
                  <a:pt x="183" y="78"/>
                </a:lnTo>
                <a:lnTo>
                  <a:pt x="254" y="45"/>
                </a:lnTo>
                <a:lnTo>
                  <a:pt x="270" y="14"/>
                </a:lnTo>
                <a:lnTo>
                  <a:pt x="313" y="0"/>
                </a:lnTo>
                <a:lnTo>
                  <a:pt x="336" y="147"/>
                </a:lnTo>
                <a:lnTo>
                  <a:pt x="318" y="163"/>
                </a:lnTo>
                <a:lnTo>
                  <a:pt x="323" y="264"/>
                </a:lnTo>
                <a:lnTo>
                  <a:pt x="289" y="273"/>
                </a:lnTo>
                <a:lnTo>
                  <a:pt x="270" y="330"/>
                </a:lnTo>
                <a:lnTo>
                  <a:pt x="244" y="322"/>
                </a:lnTo>
                <a:lnTo>
                  <a:pt x="235" y="388"/>
                </a:lnTo>
                <a:lnTo>
                  <a:pt x="198" y="360"/>
                </a:lnTo>
                <a:lnTo>
                  <a:pt x="124" y="378"/>
                </a:lnTo>
                <a:lnTo>
                  <a:pt x="92" y="353"/>
                </a:lnTo>
                <a:lnTo>
                  <a:pt x="49" y="351"/>
                </a:lnTo>
                <a:lnTo>
                  <a:pt x="28" y="242"/>
                </a:lnTo>
                <a:lnTo>
                  <a:pt x="0" y="87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2" name="Freeform 43"/>
          <p:cNvSpPr>
            <a:spLocks/>
          </p:cNvSpPr>
          <p:nvPr/>
        </p:nvSpPr>
        <p:spPr bwMode="auto">
          <a:xfrm>
            <a:off x="6026150" y="3078163"/>
            <a:ext cx="939800" cy="522287"/>
          </a:xfrm>
          <a:custGeom>
            <a:avLst/>
            <a:gdLst>
              <a:gd name="T0" fmla="*/ 0 w 592"/>
              <a:gd name="T1" fmla="*/ 2147483647 h 329"/>
              <a:gd name="T2" fmla="*/ 2147483647 w 592"/>
              <a:gd name="T3" fmla="*/ 2147483647 h 329"/>
              <a:gd name="T4" fmla="*/ 2147483647 w 592"/>
              <a:gd name="T5" fmla="*/ 2147483647 h 329"/>
              <a:gd name="T6" fmla="*/ 2147483647 w 592"/>
              <a:gd name="T7" fmla="*/ 2147483647 h 329"/>
              <a:gd name="T8" fmla="*/ 2147483647 w 592"/>
              <a:gd name="T9" fmla="*/ 2147483647 h 329"/>
              <a:gd name="T10" fmla="*/ 2147483647 w 592"/>
              <a:gd name="T11" fmla="*/ 2147483647 h 329"/>
              <a:gd name="T12" fmla="*/ 2147483647 w 592"/>
              <a:gd name="T13" fmla="*/ 2147483647 h 329"/>
              <a:gd name="T14" fmla="*/ 2147483647 w 592"/>
              <a:gd name="T15" fmla="*/ 2147483647 h 329"/>
              <a:gd name="T16" fmla="*/ 2147483647 w 592"/>
              <a:gd name="T17" fmla="*/ 2147483647 h 329"/>
              <a:gd name="T18" fmla="*/ 2147483647 w 592"/>
              <a:gd name="T19" fmla="*/ 2147483647 h 329"/>
              <a:gd name="T20" fmla="*/ 2147483647 w 592"/>
              <a:gd name="T21" fmla="*/ 2147483647 h 329"/>
              <a:gd name="T22" fmla="*/ 2147483647 w 592"/>
              <a:gd name="T23" fmla="*/ 2147483647 h 329"/>
              <a:gd name="T24" fmla="*/ 2147483647 w 592"/>
              <a:gd name="T25" fmla="*/ 2147483647 h 329"/>
              <a:gd name="T26" fmla="*/ 2147483647 w 592"/>
              <a:gd name="T27" fmla="*/ 2147483647 h 329"/>
              <a:gd name="T28" fmla="*/ 2147483647 w 592"/>
              <a:gd name="T29" fmla="*/ 0 h 329"/>
              <a:gd name="T30" fmla="*/ 2147483647 w 592"/>
              <a:gd name="T31" fmla="*/ 2147483647 h 329"/>
              <a:gd name="T32" fmla="*/ 2147483647 w 592"/>
              <a:gd name="T33" fmla="*/ 2147483647 h 329"/>
              <a:gd name="T34" fmla="*/ 2147483647 w 592"/>
              <a:gd name="T35" fmla="*/ 2147483647 h 329"/>
              <a:gd name="T36" fmla="*/ 2147483647 w 592"/>
              <a:gd name="T37" fmla="*/ 2147483647 h 329"/>
              <a:gd name="T38" fmla="*/ 2147483647 w 592"/>
              <a:gd name="T39" fmla="*/ 2147483647 h 329"/>
              <a:gd name="T40" fmla="*/ 2147483647 w 592"/>
              <a:gd name="T41" fmla="*/ 2147483647 h 329"/>
              <a:gd name="T42" fmla="*/ 2147483647 w 592"/>
              <a:gd name="T43" fmla="*/ 2147483647 h 329"/>
              <a:gd name="T44" fmla="*/ 2147483647 w 592"/>
              <a:gd name="T45" fmla="*/ 2147483647 h 329"/>
              <a:gd name="T46" fmla="*/ 2147483647 w 592"/>
              <a:gd name="T47" fmla="*/ 2147483647 h 329"/>
              <a:gd name="T48" fmla="*/ 2147483647 w 592"/>
              <a:gd name="T49" fmla="*/ 2147483647 h 329"/>
              <a:gd name="T50" fmla="*/ 2147483647 w 592"/>
              <a:gd name="T51" fmla="*/ 2147483647 h 329"/>
              <a:gd name="T52" fmla="*/ 2147483647 w 592"/>
              <a:gd name="T53" fmla="*/ 2147483647 h 329"/>
              <a:gd name="T54" fmla="*/ 2147483647 w 592"/>
              <a:gd name="T55" fmla="*/ 2147483647 h 329"/>
              <a:gd name="T56" fmla="*/ 0 w 592"/>
              <a:gd name="T57" fmla="*/ 2147483647 h 3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92"/>
              <a:gd name="T88" fmla="*/ 0 h 329"/>
              <a:gd name="T89" fmla="*/ 592 w 592"/>
              <a:gd name="T90" fmla="*/ 329 h 3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92" h="329">
                <a:moveTo>
                  <a:pt x="0" y="328"/>
                </a:moveTo>
                <a:lnTo>
                  <a:pt x="144" y="308"/>
                </a:lnTo>
                <a:lnTo>
                  <a:pt x="144" y="293"/>
                </a:lnTo>
                <a:lnTo>
                  <a:pt x="491" y="245"/>
                </a:lnTo>
                <a:lnTo>
                  <a:pt x="497" y="221"/>
                </a:lnTo>
                <a:lnTo>
                  <a:pt x="548" y="202"/>
                </a:lnTo>
                <a:lnTo>
                  <a:pt x="553" y="176"/>
                </a:lnTo>
                <a:lnTo>
                  <a:pt x="575" y="167"/>
                </a:lnTo>
                <a:lnTo>
                  <a:pt x="591" y="128"/>
                </a:lnTo>
                <a:lnTo>
                  <a:pt x="543" y="89"/>
                </a:lnTo>
                <a:lnTo>
                  <a:pt x="534" y="36"/>
                </a:lnTo>
                <a:lnTo>
                  <a:pt x="497" y="10"/>
                </a:lnTo>
                <a:lnTo>
                  <a:pt x="420" y="25"/>
                </a:lnTo>
                <a:lnTo>
                  <a:pt x="383" y="1"/>
                </a:lnTo>
                <a:lnTo>
                  <a:pt x="348" y="0"/>
                </a:lnTo>
                <a:lnTo>
                  <a:pt x="356" y="36"/>
                </a:lnTo>
                <a:lnTo>
                  <a:pt x="308" y="55"/>
                </a:lnTo>
                <a:lnTo>
                  <a:pt x="276" y="136"/>
                </a:lnTo>
                <a:lnTo>
                  <a:pt x="232" y="123"/>
                </a:lnTo>
                <a:lnTo>
                  <a:pt x="180" y="154"/>
                </a:lnTo>
                <a:lnTo>
                  <a:pt x="113" y="166"/>
                </a:lnTo>
                <a:lnTo>
                  <a:pt x="113" y="212"/>
                </a:lnTo>
                <a:lnTo>
                  <a:pt x="80" y="211"/>
                </a:lnTo>
                <a:lnTo>
                  <a:pt x="81" y="251"/>
                </a:lnTo>
                <a:lnTo>
                  <a:pt x="46" y="235"/>
                </a:lnTo>
                <a:lnTo>
                  <a:pt x="26" y="243"/>
                </a:lnTo>
                <a:lnTo>
                  <a:pt x="43" y="270"/>
                </a:lnTo>
                <a:lnTo>
                  <a:pt x="7" y="306"/>
                </a:lnTo>
                <a:lnTo>
                  <a:pt x="0" y="328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2083" name="Freeform 44"/>
          <p:cNvSpPr>
            <a:spLocks/>
          </p:cNvSpPr>
          <p:nvPr/>
        </p:nvSpPr>
        <p:spPr bwMode="auto">
          <a:xfrm>
            <a:off x="5951538" y="3414713"/>
            <a:ext cx="1084262" cy="395287"/>
          </a:xfrm>
          <a:custGeom>
            <a:avLst/>
            <a:gdLst>
              <a:gd name="T0" fmla="*/ 2147483647 w 683"/>
              <a:gd name="T1" fmla="*/ 2147483647 h 249"/>
              <a:gd name="T2" fmla="*/ 2147483647 w 683"/>
              <a:gd name="T3" fmla="*/ 2147483647 h 249"/>
              <a:gd name="T4" fmla="*/ 2147483647 w 683"/>
              <a:gd name="T5" fmla="*/ 2147483647 h 249"/>
              <a:gd name="T6" fmla="*/ 2147483647 w 683"/>
              <a:gd name="T7" fmla="*/ 2147483647 h 249"/>
              <a:gd name="T8" fmla="*/ 0 w 683"/>
              <a:gd name="T9" fmla="*/ 2147483647 h 249"/>
              <a:gd name="T10" fmla="*/ 2147483647 w 683"/>
              <a:gd name="T11" fmla="*/ 2147483647 h 249"/>
              <a:gd name="T12" fmla="*/ 2147483647 w 683"/>
              <a:gd name="T13" fmla="*/ 2147483647 h 249"/>
              <a:gd name="T14" fmla="*/ 2147483647 w 683"/>
              <a:gd name="T15" fmla="*/ 2147483647 h 249"/>
              <a:gd name="T16" fmla="*/ 2147483647 w 683"/>
              <a:gd name="T17" fmla="*/ 2147483647 h 249"/>
              <a:gd name="T18" fmla="*/ 2147483647 w 683"/>
              <a:gd name="T19" fmla="*/ 2147483647 h 249"/>
              <a:gd name="T20" fmla="*/ 2147483647 w 683"/>
              <a:gd name="T21" fmla="*/ 2147483647 h 249"/>
              <a:gd name="T22" fmla="*/ 2147483647 w 683"/>
              <a:gd name="T23" fmla="*/ 0 h 249"/>
              <a:gd name="T24" fmla="*/ 2147483647 w 683"/>
              <a:gd name="T25" fmla="*/ 2147483647 h 249"/>
              <a:gd name="T26" fmla="*/ 2147483647 w 683"/>
              <a:gd name="T27" fmla="*/ 2147483647 h 249"/>
              <a:gd name="T28" fmla="*/ 2147483647 w 683"/>
              <a:gd name="T29" fmla="*/ 2147483647 h 249"/>
              <a:gd name="T30" fmla="*/ 2147483647 w 683"/>
              <a:gd name="T31" fmla="*/ 2147483647 h 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83"/>
              <a:gd name="T49" fmla="*/ 0 h 249"/>
              <a:gd name="T50" fmla="*/ 683 w 683"/>
              <a:gd name="T51" fmla="*/ 249 h 2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83" h="249">
                <a:moveTo>
                  <a:pt x="41" y="113"/>
                </a:moveTo>
                <a:lnTo>
                  <a:pt x="41" y="118"/>
                </a:lnTo>
                <a:lnTo>
                  <a:pt x="29" y="141"/>
                </a:lnTo>
                <a:lnTo>
                  <a:pt x="43" y="173"/>
                </a:lnTo>
                <a:lnTo>
                  <a:pt x="0" y="200"/>
                </a:lnTo>
                <a:lnTo>
                  <a:pt x="9" y="248"/>
                </a:lnTo>
                <a:lnTo>
                  <a:pt x="188" y="234"/>
                </a:lnTo>
                <a:lnTo>
                  <a:pt x="400" y="209"/>
                </a:lnTo>
                <a:lnTo>
                  <a:pt x="506" y="190"/>
                </a:lnTo>
                <a:lnTo>
                  <a:pt x="528" y="126"/>
                </a:lnTo>
                <a:lnTo>
                  <a:pt x="566" y="123"/>
                </a:lnTo>
                <a:lnTo>
                  <a:pt x="682" y="0"/>
                </a:lnTo>
                <a:lnTo>
                  <a:pt x="531" y="31"/>
                </a:lnTo>
                <a:lnTo>
                  <a:pt x="179" y="81"/>
                </a:lnTo>
                <a:lnTo>
                  <a:pt x="182" y="96"/>
                </a:lnTo>
                <a:lnTo>
                  <a:pt x="41" y="113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4" name="Freeform 45"/>
          <p:cNvSpPr>
            <a:spLocks/>
          </p:cNvSpPr>
          <p:nvPr/>
        </p:nvSpPr>
        <p:spPr bwMode="auto">
          <a:xfrm>
            <a:off x="5846763" y="3779838"/>
            <a:ext cx="444500" cy="773112"/>
          </a:xfrm>
          <a:custGeom>
            <a:avLst/>
            <a:gdLst>
              <a:gd name="T0" fmla="*/ 2147483647 w 280"/>
              <a:gd name="T1" fmla="*/ 2147483647 h 487"/>
              <a:gd name="T2" fmla="*/ 2147483647 w 280"/>
              <a:gd name="T3" fmla="*/ 2147483647 h 487"/>
              <a:gd name="T4" fmla="*/ 0 w 280"/>
              <a:gd name="T5" fmla="*/ 2147483647 h 487"/>
              <a:gd name="T6" fmla="*/ 2147483647 w 280"/>
              <a:gd name="T7" fmla="*/ 2147483647 h 487"/>
              <a:gd name="T8" fmla="*/ 2147483647 w 280"/>
              <a:gd name="T9" fmla="*/ 2147483647 h 487"/>
              <a:gd name="T10" fmla="*/ 2147483647 w 280"/>
              <a:gd name="T11" fmla="*/ 2147483647 h 487"/>
              <a:gd name="T12" fmla="*/ 2147483647 w 280"/>
              <a:gd name="T13" fmla="*/ 2147483647 h 487"/>
              <a:gd name="T14" fmla="*/ 2147483647 w 280"/>
              <a:gd name="T15" fmla="*/ 2147483647 h 487"/>
              <a:gd name="T16" fmla="*/ 2147483647 w 280"/>
              <a:gd name="T17" fmla="*/ 2147483647 h 487"/>
              <a:gd name="T18" fmla="*/ 2147483647 w 280"/>
              <a:gd name="T19" fmla="*/ 2147483647 h 487"/>
              <a:gd name="T20" fmla="*/ 2147483647 w 280"/>
              <a:gd name="T21" fmla="*/ 2147483647 h 487"/>
              <a:gd name="T22" fmla="*/ 2147483647 w 280"/>
              <a:gd name="T23" fmla="*/ 2147483647 h 487"/>
              <a:gd name="T24" fmla="*/ 2147483647 w 280"/>
              <a:gd name="T25" fmla="*/ 2147483647 h 487"/>
              <a:gd name="T26" fmla="*/ 2147483647 w 280"/>
              <a:gd name="T27" fmla="*/ 0 h 487"/>
              <a:gd name="T28" fmla="*/ 2147483647 w 280"/>
              <a:gd name="T29" fmla="*/ 2147483647 h 4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0"/>
              <a:gd name="T46" fmla="*/ 0 h 487"/>
              <a:gd name="T47" fmla="*/ 280 w 280"/>
              <a:gd name="T48" fmla="*/ 487 h 48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0" h="487">
                <a:moveTo>
                  <a:pt x="78" y="15"/>
                </a:moveTo>
                <a:lnTo>
                  <a:pt x="36" y="98"/>
                </a:lnTo>
                <a:lnTo>
                  <a:pt x="0" y="152"/>
                </a:lnTo>
                <a:lnTo>
                  <a:pt x="11" y="216"/>
                </a:lnTo>
                <a:lnTo>
                  <a:pt x="55" y="303"/>
                </a:lnTo>
                <a:lnTo>
                  <a:pt x="21" y="392"/>
                </a:lnTo>
                <a:lnTo>
                  <a:pt x="7" y="438"/>
                </a:lnTo>
                <a:lnTo>
                  <a:pt x="170" y="419"/>
                </a:lnTo>
                <a:lnTo>
                  <a:pt x="177" y="479"/>
                </a:lnTo>
                <a:lnTo>
                  <a:pt x="210" y="486"/>
                </a:lnTo>
                <a:lnTo>
                  <a:pt x="219" y="456"/>
                </a:lnTo>
                <a:lnTo>
                  <a:pt x="279" y="447"/>
                </a:lnTo>
                <a:lnTo>
                  <a:pt x="265" y="348"/>
                </a:lnTo>
                <a:lnTo>
                  <a:pt x="263" y="0"/>
                </a:lnTo>
                <a:lnTo>
                  <a:pt x="78" y="15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5" name="Freeform 46"/>
          <p:cNvSpPr>
            <a:spLocks/>
          </p:cNvSpPr>
          <p:nvPr/>
        </p:nvSpPr>
        <p:spPr bwMode="auto">
          <a:xfrm>
            <a:off x="6261100" y="3741738"/>
            <a:ext cx="503238" cy="781050"/>
          </a:xfrm>
          <a:custGeom>
            <a:avLst/>
            <a:gdLst>
              <a:gd name="T0" fmla="*/ 0 w 317"/>
              <a:gd name="T1" fmla="*/ 2147483647 h 492"/>
              <a:gd name="T2" fmla="*/ 2147483647 w 317"/>
              <a:gd name="T3" fmla="*/ 0 h 492"/>
              <a:gd name="T4" fmla="*/ 2147483647 w 317"/>
              <a:gd name="T5" fmla="*/ 2147483647 h 492"/>
              <a:gd name="T6" fmla="*/ 2147483647 w 317"/>
              <a:gd name="T7" fmla="*/ 2147483647 h 492"/>
              <a:gd name="T8" fmla="*/ 2147483647 w 317"/>
              <a:gd name="T9" fmla="*/ 2147483647 h 492"/>
              <a:gd name="T10" fmla="*/ 2147483647 w 317"/>
              <a:gd name="T11" fmla="*/ 2147483647 h 492"/>
              <a:gd name="T12" fmla="*/ 2147483647 w 317"/>
              <a:gd name="T13" fmla="*/ 2147483647 h 492"/>
              <a:gd name="T14" fmla="*/ 2147483647 w 317"/>
              <a:gd name="T15" fmla="*/ 2147483647 h 492"/>
              <a:gd name="T16" fmla="*/ 2147483647 w 317"/>
              <a:gd name="T17" fmla="*/ 2147483647 h 492"/>
              <a:gd name="T18" fmla="*/ 2147483647 w 317"/>
              <a:gd name="T19" fmla="*/ 2147483647 h 492"/>
              <a:gd name="T20" fmla="*/ 2147483647 w 317"/>
              <a:gd name="T21" fmla="*/ 2147483647 h 492"/>
              <a:gd name="T22" fmla="*/ 2147483647 w 317"/>
              <a:gd name="T23" fmla="*/ 2147483647 h 492"/>
              <a:gd name="T24" fmla="*/ 2147483647 w 317"/>
              <a:gd name="T25" fmla="*/ 2147483647 h 492"/>
              <a:gd name="T26" fmla="*/ 2147483647 w 317"/>
              <a:gd name="T27" fmla="*/ 2147483647 h 492"/>
              <a:gd name="T28" fmla="*/ 0 w 317"/>
              <a:gd name="T29" fmla="*/ 2147483647 h 4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7"/>
              <a:gd name="T46" fmla="*/ 0 h 492"/>
              <a:gd name="T47" fmla="*/ 317 w 317"/>
              <a:gd name="T48" fmla="*/ 492 h 49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7" h="492">
                <a:moveTo>
                  <a:pt x="0" y="25"/>
                </a:moveTo>
                <a:lnTo>
                  <a:pt x="205" y="0"/>
                </a:lnTo>
                <a:lnTo>
                  <a:pt x="270" y="227"/>
                </a:lnTo>
                <a:lnTo>
                  <a:pt x="316" y="263"/>
                </a:lnTo>
                <a:lnTo>
                  <a:pt x="279" y="330"/>
                </a:lnTo>
                <a:lnTo>
                  <a:pt x="314" y="394"/>
                </a:lnTo>
                <a:lnTo>
                  <a:pt x="105" y="417"/>
                </a:lnTo>
                <a:lnTo>
                  <a:pt x="114" y="472"/>
                </a:lnTo>
                <a:lnTo>
                  <a:pt x="83" y="491"/>
                </a:lnTo>
                <a:lnTo>
                  <a:pt x="58" y="422"/>
                </a:lnTo>
                <a:lnTo>
                  <a:pt x="44" y="478"/>
                </a:lnTo>
                <a:lnTo>
                  <a:pt x="18" y="472"/>
                </a:lnTo>
                <a:lnTo>
                  <a:pt x="9" y="416"/>
                </a:lnTo>
                <a:lnTo>
                  <a:pt x="2" y="366"/>
                </a:lnTo>
                <a:lnTo>
                  <a:pt x="0" y="2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6" name="Freeform 47"/>
          <p:cNvSpPr>
            <a:spLocks/>
          </p:cNvSpPr>
          <p:nvPr/>
        </p:nvSpPr>
        <p:spPr bwMode="auto">
          <a:xfrm>
            <a:off x="6586538" y="3703638"/>
            <a:ext cx="693737" cy="717550"/>
          </a:xfrm>
          <a:custGeom>
            <a:avLst/>
            <a:gdLst>
              <a:gd name="T0" fmla="*/ 0 w 437"/>
              <a:gd name="T1" fmla="*/ 2147483647 h 452"/>
              <a:gd name="T2" fmla="*/ 2147483647 w 437"/>
              <a:gd name="T3" fmla="*/ 2147483647 h 452"/>
              <a:gd name="T4" fmla="*/ 2147483647 w 437"/>
              <a:gd name="T5" fmla="*/ 2147483647 h 452"/>
              <a:gd name="T6" fmla="*/ 2147483647 w 437"/>
              <a:gd name="T7" fmla="*/ 0 h 452"/>
              <a:gd name="T8" fmla="*/ 2147483647 w 437"/>
              <a:gd name="T9" fmla="*/ 2147483647 h 452"/>
              <a:gd name="T10" fmla="*/ 2147483647 w 437"/>
              <a:gd name="T11" fmla="*/ 2147483647 h 452"/>
              <a:gd name="T12" fmla="*/ 2147483647 w 437"/>
              <a:gd name="T13" fmla="*/ 2147483647 h 452"/>
              <a:gd name="T14" fmla="*/ 2147483647 w 437"/>
              <a:gd name="T15" fmla="*/ 2147483647 h 452"/>
              <a:gd name="T16" fmla="*/ 2147483647 w 437"/>
              <a:gd name="T17" fmla="*/ 2147483647 h 452"/>
              <a:gd name="T18" fmla="*/ 2147483647 w 437"/>
              <a:gd name="T19" fmla="*/ 2147483647 h 452"/>
              <a:gd name="T20" fmla="*/ 2147483647 w 437"/>
              <a:gd name="T21" fmla="*/ 2147483647 h 452"/>
              <a:gd name="T22" fmla="*/ 2147483647 w 437"/>
              <a:gd name="T23" fmla="*/ 2147483647 h 452"/>
              <a:gd name="T24" fmla="*/ 2147483647 w 437"/>
              <a:gd name="T25" fmla="*/ 2147483647 h 452"/>
              <a:gd name="T26" fmla="*/ 2147483647 w 437"/>
              <a:gd name="T27" fmla="*/ 2147483647 h 452"/>
              <a:gd name="T28" fmla="*/ 2147483647 w 437"/>
              <a:gd name="T29" fmla="*/ 2147483647 h 452"/>
              <a:gd name="T30" fmla="*/ 2147483647 w 437"/>
              <a:gd name="T31" fmla="*/ 2147483647 h 452"/>
              <a:gd name="T32" fmla="*/ 2147483647 w 437"/>
              <a:gd name="T33" fmla="*/ 2147483647 h 452"/>
              <a:gd name="T34" fmla="*/ 2147483647 w 437"/>
              <a:gd name="T35" fmla="*/ 2147483647 h 452"/>
              <a:gd name="T36" fmla="*/ 0 w 437"/>
              <a:gd name="T37" fmla="*/ 2147483647 h 4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37"/>
              <a:gd name="T58" fmla="*/ 0 h 452"/>
              <a:gd name="T59" fmla="*/ 437 w 437"/>
              <a:gd name="T60" fmla="*/ 452 h 45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37" h="452">
                <a:moveTo>
                  <a:pt x="0" y="27"/>
                </a:moveTo>
                <a:lnTo>
                  <a:pt x="4" y="27"/>
                </a:lnTo>
                <a:lnTo>
                  <a:pt x="106" y="8"/>
                </a:lnTo>
                <a:lnTo>
                  <a:pt x="196" y="0"/>
                </a:lnTo>
                <a:lnTo>
                  <a:pt x="183" y="23"/>
                </a:lnTo>
                <a:lnTo>
                  <a:pt x="211" y="23"/>
                </a:lnTo>
                <a:lnTo>
                  <a:pt x="366" y="162"/>
                </a:lnTo>
                <a:lnTo>
                  <a:pt x="427" y="252"/>
                </a:lnTo>
                <a:lnTo>
                  <a:pt x="436" y="313"/>
                </a:lnTo>
                <a:lnTo>
                  <a:pt x="416" y="328"/>
                </a:lnTo>
                <a:lnTo>
                  <a:pt x="427" y="389"/>
                </a:lnTo>
                <a:lnTo>
                  <a:pt x="384" y="392"/>
                </a:lnTo>
                <a:lnTo>
                  <a:pt x="384" y="444"/>
                </a:lnTo>
                <a:lnTo>
                  <a:pt x="349" y="418"/>
                </a:lnTo>
                <a:lnTo>
                  <a:pt x="125" y="451"/>
                </a:lnTo>
                <a:lnTo>
                  <a:pt x="74" y="354"/>
                </a:lnTo>
                <a:lnTo>
                  <a:pt x="111" y="287"/>
                </a:lnTo>
                <a:lnTo>
                  <a:pt x="63" y="254"/>
                </a:lnTo>
                <a:lnTo>
                  <a:pt x="0" y="27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7" name="Freeform 48"/>
          <p:cNvSpPr>
            <a:spLocks/>
          </p:cNvSpPr>
          <p:nvPr/>
        </p:nvSpPr>
        <p:spPr bwMode="auto">
          <a:xfrm>
            <a:off x="6877050" y="3606800"/>
            <a:ext cx="633413" cy="501650"/>
          </a:xfrm>
          <a:custGeom>
            <a:avLst/>
            <a:gdLst>
              <a:gd name="T0" fmla="*/ 2147483647 w 399"/>
              <a:gd name="T1" fmla="*/ 2147483647 h 316"/>
              <a:gd name="T2" fmla="*/ 2147483647 w 399"/>
              <a:gd name="T3" fmla="*/ 2147483647 h 316"/>
              <a:gd name="T4" fmla="*/ 2147483647 w 399"/>
              <a:gd name="T5" fmla="*/ 0 h 316"/>
              <a:gd name="T6" fmla="*/ 2147483647 w 399"/>
              <a:gd name="T7" fmla="*/ 2147483647 h 316"/>
              <a:gd name="T8" fmla="*/ 2147483647 w 399"/>
              <a:gd name="T9" fmla="*/ 2147483647 h 316"/>
              <a:gd name="T10" fmla="*/ 2147483647 w 399"/>
              <a:gd name="T11" fmla="*/ 2147483647 h 316"/>
              <a:gd name="T12" fmla="*/ 2147483647 w 399"/>
              <a:gd name="T13" fmla="*/ 2147483647 h 316"/>
              <a:gd name="T14" fmla="*/ 2147483647 w 399"/>
              <a:gd name="T15" fmla="*/ 2147483647 h 316"/>
              <a:gd name="T16" fmla="*/ 2147483647 w 399"/>
              <a:gd name="T17" fmla="*/ 2147483647 h 316"/>
              <a:gd name="T18" fmla="*/ 2147483647 w 399"/>
              <a:gd name="T19" fmla="*/ 2147483647 h 316"/>
              <a:gd name="T20" fmla="*/ 2147483647 w 399"/>
              <a:gd name="T21" fmla="*/ 2147483647 h 316"/>
              <a:gd name="T22" fmla="*/ 2147483647 w 399"/>
              <a:gd name="T23" fmla="*/ 2147483647 h 316"/>
              <a:gd name="T24" fmla="*/ 2147483647 w 399"/>
              <a:gd name="T25" fmla="*/ 2147483647 h 316"/>
              <a:gd name="T26" fmla="*/ 2147483647 w 399"/>
              <a:gd name="T27" fmla="*/ 2147483647 h 316"/>
              <a:gd name="T28" fmla="*/ 0 w 399"/>
              <a:gd name="T29" fmla="*/ 2147483647 h 316"/>
              <a:gd name="T30" fmla="*/ 2147483647 w 399"/>
              <a:gd name="T31" fmla="*/ 2147483647 h 3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9"/>
              <a:gd name="T49" fmla="*/ 0 h 316"/>
              <a:gd name="T50" fmla="*/ 399 w 399"/>
              <a:gd name="T51" fmla="*/ 316 h 3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9" h="316">
                <a:moveTo>
                  <a:pt x="15" y="56"/>
                </a:moveTo>
                <a:lnTo>
                  <a:pt x="47" y="26"/>
                </a:lnTo>
                <a:lnTo>
                  <a:pt x="166" y="0"/>
                </a:lnTo>
                <a:lnTo>
                  <a:pt x="202" y="17"/>
                </a:lnTo>
                <a:lnTo>
                  <a:pt x="279" y="4"/>
                </a:lnTo>
                <a:lnTo>
                  <a:pt x="342" y="49"/>
                </a:lnTo>
                <a:lnTo>
                  <a:pt x="398" y="84"/>
                </a:lnTo>
                <a:lnTo>
                  <a:pt x="366" y="178"/>
                </a:lnTo>
                <a:lnTo>
                  <a:pt x="318" y="226"/>
                </a:lnTo>
                <a:lnTo>
                  <a:pt x="266" y="241"/>
                </a:lnTo>
                <a:lnTo>
                  <a:pt x="276" y="278"/>
                </a:lnTo>
                <a:lnTo>
                  <a:pt x="244" y="315"/>
                </a:lnTo>
                <a:lnTo>
                  <a:pt x="183" y="226"/>
                </a:lnTo>
                <a:lnTo>
                  <a:pt x="26" y="84"/>
                </a:lnTo>
                <a:lnTo>
                  <a:pt x="0" y="84"/>
                </a:lnTo>
                <a:lnTo>
                  <a:pt x="15" y="5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8" name="Freeform 49"/>
          <p:cNvSpPr>
            <a:spLocks/>
          </p:cNvSpPr>
          <p:nvPr/>
        </p:nvSpPr>
        <p:spPr bwMode="auto">
          <a:xfrm>
            <a:off x="6427788" y="4321175"/>
            <a:ext cx="1184275" cy="803275"/>
          </a:xfrm>
          <a:custGeom>
            <a:avLst/>
            <a:gdLst>
              <a:gd name="T0" fmla="*/ 0 w 746"/>
              <a:gd name="T1" fmla="*/ 2147483647 h 506"/>
              <a:gd name="T2" fmla="*/ 2147483647 w 746"/>
              <a:gd name="T3" fmla="*/ 2147483647 h 506"/>
              <a:gd name="T4" fmla="*/ 2147483647 w 746"/>
              <a:gd name="T5" fmla="*/ 2147483647 h 506"/>
              <a:gd name="T6" fmla="*/ 2147483647 w 746"/>
              <a:gd name="T7" fmla="*/ 2147483647 h 506"/>
              <a:gd name="T8" fmla="*/ 2147483647 w 746"/>
              <a:gd name="T9" fmla="*/ 2147483647 h 506"/>
              <a:gd name="T10" fmla="*/ 2147483647 w 746"/>
              <a:gd name="T11" fmla="*/ 2147483647 h 506"/>
              <a:gd name="T12" fmla="*/ 2147483647 w 746"/>
              <a:gd name="T13" fmla="*/ 0 h 506"/>
              <a:gd name="T14" fmla="*/ 2147483647 w 746"/>
              <a:gd name="T15" fmla="*/ 2147483647 h 506"/>
              <a:gd name="T16" fmla="*/ 2147483647 w 746"/>
              <a:gd name="T17" fmla="*/ 2147483647 h 506"/>
              <a:gd name="T18" fmla="*/ 2147483647 w 746"/>
              <a:gd name="T19" fmla="*/ 2147483647 h 506"/>
              <a:gd name="T20" fmla="*/ 2147483647 w 746"/>
              <a:gd name="T21" fmla="*/ 2147483647 h 506"/>
              <a:gd name="T22" fmla="*/ 2147483647 w 746"/>
              <a:gd name="T23" fmla="*/ 2147483647 h 506"/>
              <a:gd name="T24" fmla="*/ 2147483647 w 746"/>
              <a:gd name="T25" fmla="*/ 2147483647 h 506"/>
              <a:gd name="T26" fmla="*/ 2147483647 w 746"/>
              <a:gd name="T27" fmla="*/ 2147483647 h 506"/>
              <a:gd name="T28" fmla="*/ 2147483647 w 746"/>
              <a:gd name="T29" fmla="*/ 2147483647 h 506"/>
              <a:gd name="T30" fmla="*/ 2147483647 w 746"/>
              <a:gd name="T31" fmla="*/ 2147483647 h 506"/>
              <a:gd name="T32" fmla="*/ 2147483647 w 746"/>
              <a:gd name="T33" fmla="*/ 2147483647 h 506"/>
              <a:gd name="T34" fmla="*/ 2147483647 w 746"/>
              <a:gd name="T35" fmla="*/ 2147483647 h 506"/>
              <a:gd name="T36" fmla="*/ 2147483647 w 746"/>
              <a:gd name="T37" fmla="*/ 2147483647 h 506"/>
              <a:gd name="T38" fmla="*/ 2147483647 w 746"/>
              <a:gd name="T39" fmla="*/ 2147483647 h 506"/>
              <a:gd name="T40" fmla="*/ 2147483647 w 746"/>
              <a:gd name="T41" fmla="*/ 2147483647 h 506"/>
              <a:gd name="T42" fmla="*/ 2147483647 w 746"/>
              <a:gd name="T43" fmla="*/ 2147483647 h 506"/>
              <a:gd name="T44" fmla="*/ 2147483647 w 746"/>
              <a:gd name="T45" fmla="*/ 2147483647 h 506"/>
              <a:gd name="T46" fmla="*/ 2147483647 w 746"/>
              <a:gd name="T47" fmla="*/ 2147483647 h 506"/>
              <a:gd name="T48" fmla="*/ 2147483647 w 746"/>
              <a:gd name="T49" fmla="*/ 2147483647 h 506"/>
              <a:gd name="T50" fmla="*/ 2147483647 w 746"/>
              <a:gd name="T51" fmla="*/ 2147483647 h 506"/>
              <a:gd name="T52" fmla="*/ 2147483647 w 746"/>
              <a:gd name="T53" fmla="*/ 2147483647 h 506"/>
              <a:gd name="T54" fmla="*/ 2147483647 w 746"/>
              <a:gd name="T55" fmla="*/ 2147483647 h 506"/>
              <a:gd name="T56" fmla="*/ 2147483647 w 746"/>
              <a:gd name="T57" fmla="*/ 2147483647 h 506"/>
              <a:gd name="T58" fmla="*/ 2147483647 w 746"/>
              <a:gd name="T59" fmla="*/ 2147483647 h 506"/>
              <a:gd name="T60" fmla="*/ 2147483647 w 746"/>
              <a:gd name="T61" fmla="*/ 2147483647 h 506"/>
              <a:gd name="T62" fmla="*/ 2147483647 w 746"/>
              <a:gd name="T63" fmla="*/ 2147483647 h 506"/>
              <a:gd name="T64" fmla="*/ 2147483647 w 746"/>
              <a:gd name="T65" fmla="*/ 2147483647 h 506"/>
              <a:gd name="T66" fmla="*/ 2147483647 w 746"/>
              <a:gd name="T67" fmla="*/ 2147483647 h 506"/>
              <a:gd name="T68" fmla="*/ 2147483647 w 746"/>
              <a:gd name="T69" fmla="*/ 2147483647 h 506"/>
              <a:gd name="T70" fmla="*/ 2147483647 w 746"/>
              <a:gd name="T71" fmla="*/ 2147483647 h 506"/>
              <a:gd name="T72" fmla="*/ 2147483647 w 746"/>
              <a:gd name="T73" fmla="*/ 2147483647 h 506"/>
              <a:gd name="T74" fmla="*/ 2147483647 w 746"/>
              <a:gd name="T75" fmla="*/ 2147483647 h 506"/>
              <a:gd name="T76" fmla="*/ 2147483647 w 746"/>
              <a:gd name="T77" fmla="*/ 2147483647 h 506"/>
              <a:gd name="T78" fmla="*/ 0 w 746"/>
              <a:gd name="T79" fmla="*/ 2147483647 h 5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46"/>
              <a:gd name="T121" fmla="*/ 0 h 506"/>
              <a:gd name="T122" fmla="*/ 746 w 746"/>
              <a:gd name="T123" fmla="*/ 506 h 5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46" h="506">
                <a:moveTo>
                  <a:pt x="0" y="49"/>
                </a:moveTo>
                <a:lnTo>
                  <a:pt x="205" y="29"/>
                </a:lnTo>
                <a:lnTo>
                  <a:pt x="227" y="62"/>
                </a:lnTo>
                <a:lnTo>
                  <a:pt x="446" y="29"/>
                </a:lnTo>
                <a:lnTo>
                  <a:pt x="484" y="57"/>
                </a:lnTo>
                <a:lnTo>
                  <a:pt x="484" y="4"/>
                </a:lnTo>
                <a:lnTo>
                  <a:pt x="481" y="0"/>
                </a:lnTo>
                <a:lnTo>
                  <a:pt x="524" y="3"/>
                </a:lnTo>
                <a:lnTo>
                  <a:pt x="571" y="81"/>
                </a:lnTo>
                <a:lnTo>
                  <a:pt x="645" y="187"/>
                </a:lnTo>
                <a:lnTo>
                  <a:pt x="681" y="279"/>
                </a:lnTo>
                <a:lnTo>
                  <a:pt x="737" y="343"/>
                </a:lnTo>
                <a:lnTo>
                  <a:pt x="745" y="436"/>
                </a:lnTo>
                <a:lnTo>
                  <a:pt x="728" y="491"/>
                </a:lnTo>
                <a:lnTo>
                  <a:pt x="649" y="505"/>
                </a:lnTo>
                <a:lnTo>
                  <a:pt x="636" y="482"/>
                </a:lnTo>
                <a:lnTo>
                  <a:pt x="581" y="449"/>
                </a:lnTo>
                <a:lnTo>
                  <a:pt x="564" y="414"/>
                </a:lnTo>
                <a:lnTo>
                  <a:pt x="549" y="401"/>
                </a:lnTo>
                <a:lnTo>
                  <a:pt x="540" y="369"/>
                </a:lnTo>
                <a:lnTo>
                  <a:pt x="527" y="378"/>
                </a:lnTo>
                <a:lnTo>
                  <a:pt x="484" y="335"/>
                </a:lnTo>
                <a:lnTo>
                  <a:pt x="494" y="296"/>
                </a:lnTo>
                <a:lnTo>
                  <a:pt x="484" y="274"/>
                </a:lnTo>
                <a:lnTo>
                  <a:pt x="471" y="282"/>
                </a:lnTo>
                <a:lnTo>
                  <a:pt x="472" y="305"/>
                </a:lnTo>
                <a:lnTo>
                  <a:pt x="458" y="274"/>
                </a:lnTo>
                <a:lnTo>
                  <a:pt x="459" y="203"/>
                </a:lnTo>
                <a:lnTo>
                  <a:pt x="431" y="161"/>
                </a:lnTo>
                <a:lnTo>
                  <a:pt x="362" y="126"/>
                </a:lnTo>
                <a:lnTo>
                  <a:pt x="327" y="87"/>
                </a:lnTo>
                <a:lnTo>
                  <a:pt x="288" y="83"/>
                </a:lnTo>
                <a:lnTo>
                  <a:pt x="272" y="107"/>
                </a:lnTo>
                <a:lnTo>
                  <a:pt x="213" y="125"/>
                </a:lnTo>
                <a:lnTo>
                  <a:pt x="180" y="107"/>
                </a:lnTo>
                <a:lnTo>
                  <a:pt x="163" y="81"/>
                </a:lnTo>
                <a:lnTo>
                  <a:pt x="54" y="104"/>
                </a:lnTo>
                <a:lnTo>
                  <a:pt x="30" y="86"/>
                </a:lnTo>
                <a:lnTo>
                  <a:pt x="6" y="106"/>
                </a:lnTo>
                <a:lnTo>
                  <a:pt x="0" y="49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9" name="Freeform 50"/>
          <p:cNvSpPr>
            <a:spLocks/>
          </p:cNvSpPr>
          <p:nvPr/>
        </p:nvSpPr>
        <p:spPr bwMode="auto">
          <a:xfrm>
            <a:off x="6753225" y="3262313"/>
            <a:ext cx="1090613" cy="479425"/>
          </a:xfrm>
          <a:custGeom>
            <a:avLst/>
            <a:gdLst>
              <a:gd name="T0" fmla="*/ 2147483647 w 687"/>
              <a:gd name="T1" fmla="*/ 2147483647 h 302"/>
              <a:gd name="T2" fmla="*/ 0 w 687"/>
              <a:gd name="T3" fmla="*/ 2147483647 h 302"/>
              <a:gd name="T4" fmla="*/ 2147483647 w 687"/>
              <a:gd name="T5" fmla="*/ 2147483647 h 302"/>
              <a:gd name="T6" fmla="*/ 2147483647 w 687"/>
              <a:gd name="T7" fmla="*/ 2147483647 h 302"/>
              <a:gd name="T8" fmla="*/ 2147483647 w 687"/>
              <a:gd name="T9" fmla="*/ 2147483647 h 302"/>
              <a:gd name="T10" fmla="*/ 2147483647 w 687"/>
              <a:gd name="T11" fmla="*/ 2147483647 h 302"/>
              <a:gd name="T12" fmla="*/ 2147483647 w 687"/>
              <a:gd name="T13" fmla="*/ 2147483647 h 302"/>
              <a:gd name="T14" fmla="*/ 2147483647 w 687"/>
              <a:gd name="T15" fmla="*/ 2147483647 h 302"/>
              <a:gd name="T16" fmla="*/ 2147483647 w 687"/>
              <a:gd name="T17" fmla="*/ 2147483647 h 302"/>
              <a:gd name="T18" fmla="*/ 2147483647 w 687"/>
              <a:gd name="T19" fmla="*/ 2147483647 h 302"/>
              <a:gd name="T20" fmla="*/ 2147483647 w 687"/>
              <a:gd name="T21" fmla="*/ 2147483647 h 302"/>
              <a:gd name="T22" fmla="*/ 2147483647 w 687"/>
              <a:gd name="T23" fmla="*/ 2147483647 h 302"/>
              <a:gd name="T24" fmla="*/ 2147483647 w 687"/>
              <a:gd name="T25" fmla="*/ 2147483647 h 302"/>
              <a:gd name="T26" fmla="*/ 2147483647 w 687"/>
              <a:gd name="T27" fmla="*/ 2147483647 h 302"/>
              <a:gd name="T28" fmla="*/ 2147483647 w 687"/>
              <a:gd name="T29" fmla="*/ 2147483647 h 302"/>
              <a:gd name="T30" fmla="*/ 2147483647 w 687"/>
              <a:gd name="T31" fmla="*/ 2147483647 h 302"/>
              <a:gd name="T32" fmla="*/ 2147483647 w 687"/>
              <a:gd name="T33" fmla="*/ 2147483647 h 302"/>
              <a:gd name="T34" fmla="*/ 2147483647 w 687"/>
              <a:gd name="T35" fmla="*/ 2147483647 h 302"/>
              <a:gd name="T36" fmla="*/ 2147483647 w 687"/>
              <a:gd name="T37" fmla="*/ 2147483647 h 302"/>
              <a:gd name="T38" fmla="*/ 2147483647 w 687"/>
              <a:gd name="T39" fmla="*/ 2147483647 h 302"/>
              <a:gd name="T40" fmla="*/ 2147483647 w 687"/>
              <a:gd name="T41" fmla="*/ 2147483647 h 302"/>
              <a:gd name="T42" fmla="*/ 2147483647 w 687"/>
              <a:gd name="T43" fmla="*/ 2147483647 h 302"/>
              <a:gd name="T44" fmla="*/ 2147483647 w 687"/>
              <a:gd name="T45" fmla="*/ 2147483647 h 302"/>
              <a:gd name="T46" fmla="*/ 2147483647 w 687"/>
              <a:gd name="T47" fmla="*/ 2147483647 h 302"/>
              <a:gd name="T48" fmla="*/ 2147483647 w 687"/>
              <a:gd name="T49" fmla="*/ 2147483647 h 302"/>
              <a:gd name="T50" fmla="*/ 2147483647 w 687"/>
              <a:gd name="T51" fmla="*/ 2147483647 h 302"/>
              <a:gd name="T52" fmla="*/ 2147483647 w 687"/>
              <a:gd name="T53" fmla="*/ 2147483647 h 302"/>
              <a:gd name="T54" fmla="*/ 2147483647 w 687"/>
              <a:gd name="T55" fmla="*/ 2147483647 h 302"/>
              <a:gd name="T56" fmla="*/ 2147483647 w 687"/>
              <a:gd name="T57" fmla="*/ 2147483647 h 302"/>
              <a:gd name="T58" fmla="*/ 2147483647 w 687"/>
              <a:gd name="T59" fmla="*/ 0 h 302"/>
              <a:gd name="T60" fmla="*/ 2147483647 w 687"/>
              <a:gd name="T61" fmla="*/ 2147483647 h 302"/>
              <a:gd name="T62" fmla="*/ 2147483647 w 687"/>
              <a:gd name="T63" fmla="*/ 2147483647 h 302"/>
              <a:gd name="T64" fmla="*/ 2147483647 w 687"/>
              <a:gd name="T65" fmla="*/ 2147483647 h 302"/>
              <a:gd name="T66" fmla="*/ 2147483647 w 687"/>
              <a:gd name="T67" fmla="*/ 2147483647 h 3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87"/>
              <a:gd name="T103" fmla="*/ 0 h 302"/>
              <a:gd name="T104" fmla="*/ 687 w 687"/>
              <a:gd name="T105" fmla="*/ 302 h 3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87" h="302">
                <a:moveTo>
                  <a:pt x="23" y="222"/>
                </a:moveTo>
                <a:lnTo>
                  <a:pt x="0" y="286"/>
                </a:lnTo>
                <a:lnTo>
                  <a:pt x="88" y="278"/>
                </a:lnTo>
                <a:lnTo>
                  <a:pt x="123" y="249"/>
                </a:lnTo>
                <a:lnTo>
                  <a:pt x="244" y="217"/>
                </a:lnTo>
                <a:lnTo>
                  <a:pt x="277" y="234"/>
                </a:lnTo>
                <a:lnTo>
                  <a:pt x="357" y="222"/>
                </a:lnTo>
                <a:lnTo>
                  <a:pt x="357" y="227"/>
                </a:lnTo>
                <a:lnTo>
                  <a:pt x="476" y="301"/>
                </a:lnTo>
                <a:lnTo>
                  <a:pt x="546" y="279"/>
                </a:lnTo>
                <a:lnTo>
                  <a:pt x="585" y="196"/>
                </a:lnTo>
                <a:lnTo>
                  <a:pt x="654" y="173"/>
                </a:lnTo>
                <a:lnTo>
                  <a:pt x="686" y="112"/>
                </a:lnTo>
                <a:lnTo>
                  <a:pt x="684" y="38"/>
                </a:lnTo>
                <a:lnTo>
                  <a:pt x="676" y="99"/>
                </a:lnTo>
                <a:lnTo>
                  <a:pt x="638" y="151"/>
                </a:lnTo>
                <a:lnTo>
                  <a:pt x="623" y="147"/>
                </a:lnTo>
                <a:lnTo>
                  <a:pt x="572" y="161"/>
                </a:lnTo>
                <a:lnTo>
                  <a:pt x="572" y="144"/>
                </a:lnTo>
                <a:lnTo>
                  <a:pt x="623" y="127"/>
                </a:lnTo>
                <a:lnTo>
                  <a:pt x="577" y="121"/>
                </a:lnTo>
                <a:lnTo>
                  <a:pt x="629" y="105"/>
                </a:lnTo>
                <a:lnTo>
                  <a:pt x="649" y="113"/>
                </a:lnTo>
                <a:lnTo>
                  <a:pt x="660" y="55"/>
                </a:lnTo>
                <a:lnTo>
                  <a:pt x="646" y="42"/>
                </a:lnTo>
                <a:lnTo>
                  <a:pt x="584" y="65"/>
                </a:lnTo>
                <a:lnTo>
                  <a:pt x="585" y="31"/>
                </a:lnTo>
                <a:lnTo>
                  <a:pt x="612" y="39"/>
                </a:lnTo>
                <a:lnTo>
                  <a:pt x="646" y="13"/>
                </a:lnTo>
                <a:lnTo>
                  <a:pt x="628" y="0"/>
                </a:lnTo>
                <a:lnTo>
                  <a:pt x="423" y="47"/>
                </a:lnTo>
                <a:lnTo>
                  <a:pt x="171" y="97"/>
                </a:lnTo>
                <a:lnTo>
                  <a:pt x="56" y="221"/>
                </a:lnTo>
                <a:lnTo>
                  <a:pt x="23" y="222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0" name="Freeform 51" descr="Large checker board"/>
          <p:cNvSpPr>
            <a:spLocks/>
          </p:cNvSpPr>
          <p:nvPr/>
        </p:nvSpPr>
        <p:spPr bwMode="auto">
          <a:xfrm>
            <a:off x="6796088" y="2868613"/>
            <a:ext cx="955675" cy="593725"/>
          </a:xfrm>
          <a:custGeom>
            <a:avLst/>
            <a:gdLst>
              <a:gd name="T0" fmla="*/ 2147483647 w 602"/>
              <a:gd name="T1" fmla="*/ 2147483647 h 374"/>
              <a:gd name="T2" fmla="*/ 2147483647 w 602"/>
              <a:gd name="T3" fmla="*/ 2147483647 h 374"/>
              <a:gd name="T4" fmla="*/ 2147483647 w 602"/>
              <a:gd name="T5" fmla="*/ 2147483647 h 374"/>
              <a:gd name="T6" fmla="*/ 2147483647 w 602"/>
              <a:gd name="T7" fmla="*/ 2147483647 h 374"/>
              <a:gd name="T8" fmla="*/ 2147483647 w 602"/>
              <a:gd name="T9" fmla="*/ 2147483647 h 374"/>
              <a:gd name="T10" fmla="*/ 0 w 602"/>
              <a:gd name="T11" fmla="*/ 2147483647 h 374"/>
              <a:gd name="T12" fmla="*/ 2147483647 w 602"/>
              <a:gd name="T13" fmla="*/ 2147483647 h 374"/>
              <a:gd name="T14" fmla="*/ 2147483647 w 602"/>
              <a:gd name="T15" fmla="*/ 2147483647 h 374"/>
              <a:gd name="T16" fmla="*/ 2147483647 w 602"/>
              <a:gd name="T17" fmla="*/ 2147483647 h 374"/>
              <a:gd name="T18" fmla="*/ 2147483647 w 602"/>
              <a:gd name="T19" fmla="*/ 2147483647 h 374"/>
              <a:gd name="T20" fmla="*/ 2147483647 w 602"/>
              <a:gd name="T21" fmla="*/ 2147483647 h 374"/>
              <a:gd name="T22" fmla="*/ 2147483647 w 602"/>
              <a:gd name="T23" fmla="*/ 2147483647 h 374"/>
              <a:gd name="T24" fmla="*/ 2147483647 w 602"/>
              <a:gd name="T25" fmla="*/ 2147483647 h 374"/>
              <a:gd name="T26" fmla="*/ 2147483647 w 602"/>
              <a:gd name="T27" fmla="*/ 2147483647 h 374"/>
              <a:gd name="T28" fmla="*/ 2147483647 w 602"/>
              <a:gd name="T29" fmla="*/ 2147483647 h 374"/>
              <a:gd name="T30" fmla="*/ 2147483647 w 602"/>
              <a:gd name="T31" fmla="*/ 2147483647 h 374"/>
              <a:gd name="T32" fmla="*/ 2147483647 w 602"/>
              <a:gd name="T33" fmla="*/ 2147483647 h 374"/>
              <a:gd name="T34" fmla="*/ 2147483647 w 602"/>
              <a:gd name="T35" fmla="*/ 0 h 374"/>
              <a:gd name="T36" fmla="*/ 2147483647 w 602"/>
              <a:gd name="T37" fmla="*/ 2147483647 h 374"/>
              <a:gd name="T38" fmla="*/ 2147483647 w 602"/>
              <a:gd name="T39" fmla="*/ 2147483647 h 374"/>
              <a:gd name="T40" fmla="*/ 2147483647 w 602"/>
              <a:gd name="T41" fmla="*/ 2147483647 h 374"/>
              <a:gd name="T42" fmla="*/ 2147483647 w 602"/>
              <a:gd name="T43" fmla="*/ 2147483647 h 374"/>
              <a:gd name="T44" fmla="*/ 2147483647 w 602"/>
              <a:gd name="T45" fmla="*/ 2147483647 h 374"/>
              <a:gd name="T46" fmla="*/ 2147483647 w 602"/>
              <a:gd name="T47" fmla="*/ 2147483647 h 374"/>
              <a:gd name="T48" fmla="*/ 2147483647 w 602"/>
              <a:gd name="T49" fmla="*/ 2147483647 h 3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02"/>
              <a:gd name="T76" fmla="*/ 0 h 374"/>
              <a:gd name="T77" fmla="*/ 602 w 602"/>
              <a:gd name="T78" fmla="*/ 374 h 3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02" h="374">
                <a:moveTo>
                  <a:pt x="99" y="261"/>
                </a:moveTo>
                <a:lnTo>
                  <a:pt x="82" y="299"/>
                </a:lnTo>
                <a:lnTo>
                  <a:pt x="57" y="309"/>
                </a:lnTo>
                <a:lnTo>
                  <a:pt x="56" y="334"/>
                </a:lnTo>
                <a:lnTo>
                  <a:pt x="3" y="353"/>
                </a:lnTo>
                <a:lnTo>
                  <a:pt x="0" y="373"/>
                </a:lnTo>
                <a:lnTo>
                  <a:pt x="143" y="348"/>
                </a:lnTo>
                <a:lnTo>
                  <a:pt x="401" y="295"/>
                </a:lnTo>
                <a:lnTo>
                  <a:pt x="601" y="247"/>
                </a:lnTo>
                <a:lnTo>
                  <a:pt x="601" y="209"/>
                </a:lnTo>
                <a:lnTo>
                  <a:pt x="579" y="197"/>
                </a:lnTo>
                <a:lnTo>
                  <a:pt x="561" y="216"/>
                </a:lnTo>
                <a:lnTo>
                  <a:pt x="551" y="165"/>
                </a:lnTo>
                <a:lnTo>
                  <a:pt x="561" y="120"/>
                </a:lnTo>
                <a:lnTo>
                  <a:pt x="487" y="87"/>
                </a:lnTo>
                <a:lnTo>
                  <a:pt x="436" y="96"/>
                </a:lnTo>
                <a:lnTo>
                  <a:pt x="435" y="26"/>
                </a:lnTo>
                <a:lnTo>
                  <a:pt x="383" y="0"/>
                </a:lnTo>
                <a:lnTo>
                  <a:pt x="343" y="16"/>
                </a:lnTo>
                <a:lnTo>
                  <a:pt x="317" y="81"/>
                </a:lnTo>
                <a:lnTo>
                  <a:pt x="271" y="107"/>
                </a:lnTo>
                <a:lnTo>
                  <a:pt x="252" y="210"/>
                </a:lnTo>
                <a:lnTo>
                  <a:pt x="176" y="261"/>
                </a:lnTo>
                <a:lnTo>
                  <a:pt x="115" y="282"/>
                </a:lnTo>
                <a:lnTo>
                  <a:pt x="99" y="261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1" name="Freeform 52"/>
          <p:cNvSpPr>
            <a:spLocks/>
          </p:cNvSpPr>
          <p:nvPr/>
        </p:nvSpPr>
        <p:spPr bwMode="auto">
          <a:xfrm>
            <a:off x="6873875" y="2743200"/>
            <a:ext cx="542925" cy="566738"/>
          </a:xfrm>
          <a:custGeom>
            <a:avLst/>
            <a:gdLst>
              <a:gd name="T0" fmla="*/ 2147483647 w 342"/>
              <a:gd name="T1" fmla="*/ 2147483647 h 357"/>
              <a:gd name="T2" fmla="*/ 2147483647 w 342"/>
              <a:gd name="T3" fmla="*/ 2147483647 h 357"/>
              <a:gd name="T4" fmla="*/ 0 w 342"/>
              <a:gd name="T5" fmla="*/ 2147483647 h 357"/>
              <a:gd name="T6" fmla="*/ 2147483647 w 342"/>
              <a:gd name="T7" fmla="*/ 2147483647 h 357"/>
              <a:gd name="T8" fmla="*/ 2147483647 w 342"/>
              <a:gd name="T9" fmla="*/ 2147483647 h 357"/>
              <a:gd name="T10" fmla="*/ 2147483647 w 342"/>
              <a:gd name="T11" fmla="*/ 2147483647 h 357"/>
              <a:gd name="T12" fmla="*/ 2147483647 w 342"/>
              <a:gd name="T13" fmla="*/ 2147483647 h 357"/>
              <a:gd name="T14" fmla="*/ 2147483647 w 342"/>
              <a:gd name="T15" fmla="*/ 2147483647 h 357"/>
              <a:gd name="T16" fmla="*/ 2147483647 w 342"/>
              <a:gd name="T17" fmla="*/ 2147483647 h 357"/>
              <a:gd name="T18" fmla="*/ 2147483647 w 342"/>
              <a:gd name="T19" fmla="*/ 2147483647 h 357"/>
              <a:gd name="T20" fmla="*/ 2147483647 w 342"/>
              <a:gd name="T21" fmla="*/ 2147483647 h 357"/>
              <a:gd name="T22" fmla="*/ 2147483647 w 342"/>
              <a:gd name="T23" fmla="*/ 2147483647 h 357"/>
              <a:gd name="T24" fmla="*/ 2147483647 w 342"/>
              <a:gd name="T25" fmla="*/ 2147483647 h 357"/>
              <a:gd name="T26" fmla="*/ 2147483647 w 342"/>
              <a:gd name="T27" fmla="*/ 2147483647 h 357"/>
              <a:gd name="T28" fmla="*/ 2147483647 w 342"/>
              <a:gd name="T29" fmla="*/ 2147483647 h 357"/>
              <a:gd name="T30" fmla="*/ 2147483647 w 342"/>
              <a:gd name="T31" fmla="*/ 2147483647 h 357"/>
              <a:gd name="T32" fmla="*/ 2147483647 w 342"/>
              <a:gd name="T33" fmla="*/ 0 h 357"/>
              <a:gd name="T34" fmla="*/ 2147483647 w 342"/>
              <a:gd name="T35" fmla="*/ 2147483647 h 357"/>
              <a:gd name="T36" fmla="*/ 2147483647 w 342"/>
              <a:gd name="T37" fmla="*/ 2147483647 h 357"/>
              <a:gd name="T38" fmla="*/ 2147483647 w 342"/>
              <a:gd name="T39" fmla="*/ 2147483647 h 357"/>
              <a:gd name="T40" fmla="*/ 2147483647 w 342"/>
              <a:gd name="T41" fmla="*/ 2147483647 h 35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2"/>
              <a:gd name="T64" fmla="*/ 0 h 357"/>
              <a:gd name="T65" fmla="*/ 342 w 342"/>
              <a:gd name="T66" fmla="*/ 357 h 35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2" h="357">
                <a:moveTo>
                  <a:pt x="35" y="186"/>
                </a:moveTo>
                <a:lnTo>
                  <a:pt x="9" y="178"/>
                </a:lnTo>
                <a:lnTo>
                  <a:pt x="0" y="235"/>
                </a:lnTo>
                <a:lnTo>
                  <a:pt x="9" y="295"/>
                </a:lnTo>
                <a:lnTo>
                  <a:pt x="59" y="335"/>
                </a:lnTo>
                <a:lnTo>
                  <a:pt x="70" y="356"/>
                </a:lnTo>
                <a:lnTo>
                  <a:pt x="133" y="335"/>
                </a:lnTo>
                <a:lnTo>
                  <a:pt x="207" y="287"/>
                </a:lnTo>
                <a:lnTo>
                  <a:pt x="229" y="183"/>
                </a:lnTo>
                <a:lnTo>
                  <a:pt x="277" y="155"/>
                </a:lnTo>
                <a:lnTo>
                  <a:pt x="303" y="91"/>
                </a:lnTo>
                <a:lnTo>
                  <a:pt x="341" y="74"/>
                </a:lnTo>
                <a:lnTo>
                  <a:pt x="291" y="65"/>
                </a:lnTo>
                <a:lnTo>
                  <a:pt x="205" y="111"/>
                </a:lnTo>
                <a:lnTo>
                  <a:pt x="192" y="66"/>
                </a:lnTo>
                <a:lnTo>
                  <a:pt x="118" y="71"/>
                </a:lnTo>
                <a:lnTo>
                  <a:pt x="101" y="0"/>
                </a:lnTo>
                <a:lnTo>
                  <a:pt x="82" y="19"/>
                </a:lnTo>
                <a:lnTo>
                  <a:pt x="88" y="120"/>
                </a:lnTo>
                <a:lnTo>
                  <a:pt x="54" y="129"/>
                </a:lnTo>
                <a:lnTo>
                  <a:pt x="35" y="186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2" name="Freeform 53"/>
          <p:cNvSpPr>
            <a:spLocks/>
          </p:cNvSpPr>
          <p:nvPr/>
        </p:nvSpPr>
        <p:spPr bwMode="auto">
          <a:xfrm>
            <a:off x="7631113" y="2759075"/>
            <a:ext cx="153987" cy="192088"/>
          </a:xfrm>
          <a:custGeom>
            <a:avLst/>
            <a:gdLst>
              <a:gd name="T0" fmla="*/ 0 w 97"/>
              <a:gd name="T1" fmla="*/ 2147483647 h 121"/>
              <a:gd name="T2" fmla="*/ 2147483647 w 97"/>
              <a:gd name="T3" fmla="*/ 0 h 121"/>
              <a:gd name="T4" fmla="*/ 2147483647 w 97"/>
              <a:gd name="T5" fmla="*/ 2147483647 h 121"/>
              <a:gd name="T6" fmla="*/ 2147483647 w 97"/>
              <a:gd name="T7" fmla="*/ 2147483647 h 121"/>
              <a:gd name="T8" fmla="*/ 2147483647 w 97"/>
              <a:gd name="T9" fmla="*/ 2147483647 h 121"/>
              <a:gd name="T10" fmla="*/ 2147483647 w 97"/>
              <a:gd name="T11" fmla="*/ 2147483647 h 121"/>
              <a:gd name="T12" fmla="*/ 2147483647 w 97"/>
              <a:gd name="T13" fmla="*/ 2147483647 h 121"/>
              <a:gd name="T14" fmla="*/ 0 w 97"/>
              <a:gd name="T15" fmla="*/ 2147483647 h 1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7"/>
              <a:gd name="T25" fmla="*/ 0 h 121"/>
              <a:gd name="T26" fmla="*/ 97 w 97"/>
              <a:gd name="T27" fmla="*/ 121 h 1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7" h="121">
                <a:moveTo>
                  <a:pt x="0" y="8"/>
                </a:moveTo>
                <a:lnTo>
                  <a:pt x="21" y="0"/>
                </a:lnTo>
                <a:lnTo>
                  <a:pt x="64" y="27"/>
                </a:lnTo>
                <a:lnTo>
                  <a:pt x="64" y="53"/>
                </a:lnTo>
                <a:lnTo>
                  <a:pt x="95" y="72"/>
                </a:lnTo>
                <a:lnTo>
                  <a:pt x="96" y="106"/>
                </a:lnTo>
                <a:lnTo>
                  <a:pt x="47" y="120"/>
                </a:lnTo>
                <a:lnTo>
                  <a:pt x="0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3" name="Freeform 54"/>
          <p:cNvSpPr>
            <a:spLocks/>
          </p:cNvSpPr>
          <p:nvPr/>
        </p:nvSpPr>
        <p:spPr bwMode="auto">
          <a:xfrm>
            <a:off x="6983413" y="2362200"/>
            <a:ext cx="733425" cy="508000"/>
          </a:xfrm>
          <a:custGeom>
            <a:avLst/>
            <a:gdLst>
              <a:gd name="T0" fmla="*/ 2147483647 w 462"/>
              <a:gd name="T1" fmla="*/ 2147483647 h 303"/>
              <a:gd name="T2" fmla="*/ 0 w 462"/>
              <a:gd name="T3" fmla="*/ 2147483647 h 303"/>
              <a:gd name="T4" fmla="*/ 2147483647 w 462"/>
              <a:gd name="T5" fmla="*/ 2147483647 h 303"/>
              <a:gd name="T6" fmla="*/ 2147483647 w 462"/>
              <a:gd name="T7" fmla="*/ 2147483647 h 303"/>
              <a:gd name="T8" fmla="*/ 2147483647 w 462"/>
              <a:gd name="T9" fmla="*/ 2147483647 h 303"/>
              <a:gd name="T10" fmla="*/ 2147483647 w 462"/>
              <a:gd name="T11" fmla="*/ 2147483647 h 303"/>
              <a:gd name="T12" fmla="*/ 2147483647 w 462"/>
              <a:gd name="T13" fmla="*/ 2147483647 h 303"/>
              <a:gd name="T14" fmla="*/ 2147483647 w 462"/>
              <a:gd name="T15" fmla="*/ 2147483647 h 303"/>
              <a:gd name="T16" fmla="*/ 2147483647 w 462"/>
              <a:gd name="T17" fmla="*/ 2147483647 h 303"/>
              <a:gd name="T18" fmla="*/ 2147483647 w 462"/>
              <a:gd name="T19" fmla="*/ 2147483647 h 303"/>
              <a:gd name="T20" fmla="*/ 2147483647 w 462"/>
              <a:gd name="T21" fmla="*/ 2147483647 h 303"/>
              <a:gd name="T22" fmla="*/ 2147483647 w 462"/>
              <a:gd name="T23" fmla="*/ 2147483647 h 303"/>
              <a:gd name="T24" fmla="*/ 2147483647 w 462"/>
              <a:gd name="T25" fmla="*/ 0 h 303"/>
              <a:gd name="T26" fmla="*/ 2147483647 w 462"/>
              <a:gd name="T27" fmla="*/ 2147483647 h 303"/>
              <a:gd name="T28" fmla="*/ 2147483647 w 462"/>
              <a:gd name="T29" fmla="*/ 2147483647 h 30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2"/>
              <a:gd name="T46" fmla="*/ 0 h 303"/>
              <a:gd name="T47" fmla="*/ 462 w 462"/>
              <a:gd name="T48" fmla="*/ 303 h 30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2" h="303">
                <a:moveTo>
                  <a:pt x="42" y="43"/>
                </a:moveTo>
                <a:lnTo>
                  <a:pt x="0" y="84"/>
                </a:lnTo>
                <a:lnTo>
                  <a:pt x="23" y="231"/>
                </a:lnTo>
                <a:lnTo>
                  <a:pt x="42" y="302"/>
                </a:lnTo>
                <a:lnTo>
                  <a:pt x="121" y="296"/>
                </a:lnTo>
                <a:lnTo>
                  <a:pt x="411" y="241"/>
                </a:lnTo>
                <a:lnTo>
                  <a:pt x="432" y="232"/>
                </a:lnTo>
                <a:lnTo>
                  <a:pt x="461" y="164"/>
                </a:lnTo>
                <a:lnTo>
                  <a:pt x="417" y="126"/>
                </a:lnTo>
                <a:lnTo>
                  <a:pt x="440" y="39"/>
                </a:lnTo>
                <a:lnTo>
                  <a:pt x="407" y="30"/>
                </a:lnTo>
                <a:lnTo>
                  <a:pt x="407" y="8"/>
                </a:lnTo>
                <a:lnTo>
                  <a:pt x="392" y="0"/>
                </a:lnTo>
                <a:lnTo>
                  <a:pt x="55" y="62"/>
                </a:lnTo>
                <a:lnTo>
                  <a:pt x="42" y="43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4" name="Freeform 55"/>
          <p:cNvSpPr>
            <a:spLocks/>
          </p:cNvSpPr>
          <p:nvPr/>
        </p:nvSpPr>
        <p:spPr bwMode="auto">
          <a:xfrm>
            <a:off x="7645400" y="2443163"/>
            <a:ext cx="195263" cy="385762"/>
          </a:xfrm>
          <a:custGeom>
            <a:avLst/>
            <a:gdLst>
              <a:gd name="T0" fmla="*/ 2147483647 w 123"/>
              <a:gd name="T1" fmla="*/ 2147483647 h 243"/>
              <a:gd name="T2" fmla="*/ 2147483647 w 123"/>
              <a:gd name="T3" fmla="*/ 0 h 243"/>
              <a:gd name="T4" fmla="*/ 2147483647 w 123"/>
              <a:gd name="T5" fmla="*/ 2147483647 h 243"/>
              <a:gd name="T6" fmla="*/ 2147483647 w 123"/>
              <a:gd name="T7" fmla="*/ 2147483647 h 243"/>
              <a:gd name="T8" fmla="*/ 2147483647 w 123"/>
              <a:gd name="T9" fmla="*/ 2147483647 h 243"/>
              <a:gd name="T10" fmla="*/ 2147483647 w 123"/>
              <a:gd name="T11" fmla="*/ 2147483647 h 243"/>
              <a:gd name="T12" fmla="*/ 2147483647 w 123"/>
              <a:gd name="T13" fmla="*/ 2147483647 h 243"/>
              <a:gd name="T14" fmla="*/ 2147483647 w 123"/>
              <a:gd name="T15" fmla="*/ 2147483647 h 243"/>
              <a:gd name="T16" fmla="*/ 2147483647 w 123"/>
              <a:gd name="T17" fmla="*/ 2147483647 h 243"/>
              <a:gd name="T18" fmla="*/ 2147483647 w 123"/>
              <a:gd name="T19" fmla="*/ 2147483647 h 243"/>
              <a:gd name="T20" fmla="*/ 2147483647 w 123"/>
              <a:gd name="T21" fmla="*/ 2147483647 h 243"/>
              <a:gd name="T22" fmla="*/ 0 w 123"/>
              <a:gd name="T23" fmla="*/ 2147483647 h 243"/>
              <a:gd name="T24" fmla="*/ 2147483647 w 123"/>
              <a:gd name="T25" fmla="*/ 2147483647 h 2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3"/>
              <a:gd name="T40" fmla="*/ 0 h 243"/>
              <a:gd name="T41" fmla="*/ 123 w 123"/>
              <a:gd name="T42" fmla="*/ 243 h 2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3" h="243">
                <a:moveTo>
                  <a:pt x="22" y="2"/>
                </a:moveTo>
                <a:lnTo>
                  <a:pt x="51" y="0"/>
                </a:lnTo>
                <a:lnTo>
                  <a:pt x="109" y="37"/>
                </a:lnTo>
                <a:lnTo>
                  <a:pt x="100" y="66"/>
                </a:lnTo>
                <a:lnTo>
                  <a:pt x="121" y="85"/>
                </a:lnTo>
                <a:lnTo>
                  <a:pt x="122" y="198"/>
                </a:lnTo>
                <a:lnTo>
                  <a:pt x="102" y="242"/>
                </a:lnTo>
                <a:lnTo>
                  <a:pt x="79" y="226"/>
                </a:lnTo>
                <a:lnTo>
                  <a:pt x="54" y="224"/>
                </a:lnTo>
                <a:lnTo>
                  <a:pt x="12" y="201"/>
                </a:lnTo>
                <a:lnTo>
                  <a:pt x="44" y="130"/>
                </a:lnTo>
                <a:lnTo>
                  <a:pt x="0" y="92"/>
                </a:lnTo>
                <a:lnTo>
                  <a:pt x="22" y="2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5" name="Freeform 56"/>
          <p:cNvSpPr>
            <a:spLocks/>
          </p:cNvSpPr>
          <p:nvPr/>
        </p:nvSpPr>
        <p:spPr bwMode="auto">
          <a:xfrm>
            <a:off x="7026275" y="1828800"/>
            <a:ext cx="811213" cy="661987"/>
          </a:xfrm>
          <a:custGeom>
            <a:avLst/>
            <a:gdLst>
              <a:gd name="T0" fmla="*/ 2147483647 w 511"/>
              <a:gd name="T1" fmla="*/ 2147483647 h 417"/>
              <a:gd name="T2" fmla="*/ 2147483647 w 511"/>
              <a:gd name="T3" fmla="*/ 2147483647 h 417"/>
              <a:gd name="T4" fmla="*/ 2147483647 w 511"/>
              <a:gd name="T5" fmla="*/ 2147483647 h 417"/>
              <a:gd name="T6" fmla="*/ 2147483647 w 511"/>
              <a:gd name="T7" fmla="*/ 2147483647 h 417"/>
              <a:gd name="T8" fmla="*/ 2147483647 w 511"/>
              <a:gd name="T9" fmla="*/ 2147483647 h 417"/>
              <a:gd name="T10" fmla="*/ 2147483647 w 511"/>
              <a:gd name="T11" fmla="*/ 2147483647 h 417"/>
              <a:gd name="T12" fmla="*/ 2147483647 w 511"/>
              <a:gd name="T13" fmla="*/ 2147483647 h 417"/>
              <a:gd name="T14" fmla="*/ 2147483647 w 511"/>
              <a:gd name="T15" fmla="*/ 2147483647 h 417"/>
              <a:gd name="T16" fmla="*/ 2147483647 w 511"/>
              <a:gd name="T17" fmla="*/ 2147483647 h 417"/>
              <a:gd name="T18" fmla="*/ 2147483647 w 511"/>
              <a:gd name="T19" fmla="*/ 2147483647 h 417"/>
              <a:gd name="T20" fmla="*/ 2147483647 w 511"/>
              <a:gd name="T21" fmla="*/ 2147483647 h 417"/>
              <a:gd name="T22" fmla="*/ 2147483647 w 511"/>
              <a:gd name="T23" fmla="*/ 2147483647 h 417"/>
              <a:gd name="T24" fmla="*/ 2147483647 w 511"/>
              <a:gd name="T25" fmla="*/ 0 h 417"/>
              <a:gd name="T26" fmla="*/ 2147483647 w 511"/>
              <a:gd name="T27" fmla="*/ 2147483647 h 417"/>
              <a:gd name="T28" fmla="*/ 2147483647 w 511"/>
              <a:gd name="T29" fmla="*/ 2147483647 h 417"/>
              <a:gd name="T30" fmla="*/ 2147483647 w 511"/>
              <a:gd name="T31" fmla="*/ 2147483647 h 417"/>
              <a:gd name="T32" fmla="*/ 2147483647 w 511"/>
              <a:gd name="T33" fmla="*/ 2147483647 h 417"/>
              <a:gd name="T34" fmla="*/ 2147483647 w 511"/>
              <a:gd name="T35" fmla="*/ 2147483647 h 417"/>
              <a:gd name="T36" fmla="*/ 2147483647 w 511"/>
              <a:gd name="T37" fmla="*/ 2147483647 h 417"/>
              <a:gd name="T38" fmla="*/ 2147483647 w 511"/>
              <a:gd name="T39" fmla="*/ 2147483647 h 417"/>
              <a:gd name="T40" fmla="*/ 2147483647 w 511"/>
              <a:gd name="T41" fmla="*/ 2147483647 h 417"/>
              <a:gd name="T42" fmla="*/ 2147483647 w 511"/>
              <a:gd name="T43" fmla="*/ 2147483647 h 417"/>
              <a:gd name="T44" fmla="*/ 2147483647 w 511"/>
              <a:gd name="T45" fmla="*/ 2147483647 h 417"/>
              <a:gd name="T46" fmla="*/ 2147483647 w 511"/>
              <a:gd name="T47" fmla="*/ 2147483647 h 417"/>
              <a:gd name="T48" fmla="*/ 2147483647 w 511"/>
              <a:gd name="T49" fmla="*/ 2147483647 h 417"/>
              <a:gd name="T50" fmla="*/ 2147483647 w 511"/>
              <a:gd name="T51" fmla="*/ 2147483647 h 417"/>
              <a:gd name="T52" fmla="*/ 2147483647 w 511"/>
              <a:gd name="T53" fmla="*/ 2147483647 h 417"/>
              <a:gd name="T54" fmla="*/ 2147483647 w 511"/>
              <a:gd name="T55" fmla="*/ 2147483647 h 417"/>
              <a:gd name="T56" fmla="*/ 0 w 511"/>
              <a:gd name="T57" fmla="*/ 2147483647 h 417"/>
              <a:gd name="T58" fmla="*/ 2147483647 w 511"/>
              <a:gd name="T59" fmla="*/ 2147483647 h 417"/>
              <a:gd name="T60" fmla="*/ 2147483647 w 511"/>
              <a:gd name="T61" fmla="*/ 2147483647 h 41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11"/>
              <a:gd name="T94" fmla="*/ 0 h 417"/>
              <a:gd name="T95" fmla="*/ 511 w 511"/>
              <a:gd name="T96" fmla="*/ 417 h 41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11" h="417">
                <a:moveTo>
                  <a:pt x="40" y="279"/>
                </a:moveTo>
                <a:lnTo>
                  <a:pt x="88" y="254"/>
                </a:lnTo>
                <a:lnTo>
                  <a:pt x="153" y="249"/>
                </a:lnTo>
                <a:lnTo>
                  <a:pt x="169" y="227"/>
                </a:lnTo>
                <a:lnTo>
                  <a:pt x="192" y="224"/>
                </a:lnTo>
                <a:lnTo>
                  <a:pt x="205" y="201"/>
                </a:lnTo>
                <a:lnTo>
                  <a:pt x="227" y="192"/>
                </a:lnTo>
                <a:lnTo>
                  <a:pt x="217" y="148"/>
                </a:lnTo>
                <a:lnTo>
                  <a:pt x="204" y="137"/>
                </a:lnTo>
                <a:lnTo>
                  <a:pt x="231" y="102"/>
                </a:lnTo>
                <a:lnTo>
                  <a:pt x="249" y="102"/>
                </a:lnTo>
                <a:lnTo>
                  <a:pt x="308" y="28"/>
                </a:lnTo>
                <a:lnTo>
                  <a:pt x="400" y="0"/>
                </a:lnTo>
                <a:lnTo>
                  <a:pt x="410" y="70"/>
                </a:lnTo>
                <a:lnTo>
                  <a:pt x="415" y="67"/>
                </a:lnTo>
                <a:lnTo>
                  <a:pt x="436" y="92"/>
                </a:lnTo>
                <a:lnTo>
                  <a:pt x="438" y="163"/>
                </a:lnTo>
                <a:lnTo>
                  <a:pt x="465" y="221"/>
                </a:lnTo>
                <a:lnTo>
                  <a:pt x="476" y="297"/>
                </a:lnTo>
                <a:lnTo>
                  <a:pt x="478" y="362"/>
                </a:lnTo>
                <a:lnTo>
                  <a:pt x="510" y="384"/>
                </a:lnTo>
                <a:lnTo>
                  <a:pt x="487" y="416"/>
                </a:lnTo>
                <a:lnTo>
                  <a:pt x="428" y="378"/>
                </a:lnTo>
                <a:lnTo>
                  <a:pt x="397" y="381"/>
                </a:lnTo>
                <a:lnTo>
                  <a:pt x="367" y="372"/>
                </a:lnTo>
                <a:lnTo>
                  <a:pt x="368" y="350"/>
                </a:lnTo>
                <a:lnTo>
                  <a:pt x="349" y="343"/>
                </a:lnTo>
                <a:lnTo>
                  <a:pt x="15" y="407"/>
                </a:lnTo>
                <a:lnTo>
                  <a:pt x="0" y="388"/>
                </a:lnTo>
                <a:lnTo>
                  <a:pt x="51" y="314"/>
                </a:lnTo>
                <a:lnTo>
                  <a:pt x="40" y="279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6" name="Freeform 57"/>
          <p:cNvSpPr>
            <a:spLocks/>
          </p:cNvSpPr>
          <p:nvPr/>
        </p:nvSpPr>
        <p:spPr bwMode="auto">
          <a:xfrm>
            <a:off x="7635875" y="1809750"/>
            <a:ext cx="255588" cy="398463"/>
          </a:xfrm>
          <a:custGeom>
            <a:avLst/>
            <a:gdLst>
              <a:gd name="T0" fmla="*/ 0 w 136"/>
              <a:gd name="T1" fmla="*/ 2147483647 h 251"/>
              <a:gd name="T2" fmla="*/ 2147483647 w 136"/>
              <a:gd name="T3" fmla="*/ 0 h 251"/>
              <a:gd name="T4" fmla="*/ 2147483647 w 136"/>
              <a:gd name="T5" fmla="*/ 2147483647 h 251"/>
              <a:gd name="T6" fmla="*/ 2147483647 w 136"/>
              <a:gd name="T7" fmla="*/ 2147483647 h 251"/>
              <a:gd name="T8" fmla="*/ 2147483647 w 136"/>
              <a:gd name="T9" fmla="*/ 2147483647 h 251"/>
              <a:gd name="T10" fmla="*/ 2147483647 w 136"/>
              <a:gd name="T11" fmla="*/ 2147483647 h 251"/>
              <a:gd name="T12" fmla="*/ 2147483647 w 136"/>
              <a:gd name="T13" fmla="*/ 2147483647 h 251"/>
              <a:gd name="T14" fmla="*/ 2147483647 w 136"/>
              <a:gd name="T15" fmla="*/ 2147483647 h 251"/>
              <a:gd name="T16" fmla="*/ 2147483647 w 136"/>
              <a:gd name="T17" fmla="*/ 2147483647 h 251"/>
              <a:gd name="T18" fmla="*/ 0 w 136"/>
              <a:gd name="T19" fmla="*/ 2147483647 h 2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6"/>
              <a:gd name="T31" fmla="*/ 0 h 251"/>
              <a:gd name="T32" fmla="*/ 136 w 136"/>
              <a:gd name="T33" fmla="*/ 251 h 2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6" h="251">
                <a:moveTo>
                  <a:pt x="0" y="26"/>
                </a:moveTo>
                <a:lnTo>
                  <a:pt x="99" y="0"/>
                </a:lnTo>
                <a:lnTo>
                  <a:pt x="135" y="68"/>
                </a:lnTo>
                <a:lnTo>
                  <a:pt x="116" y="86"/>
                </a:lnTo>
                <a:lnTo>
                  <a:pt x="124" y="237"/>
                </a:lnTo>
                <a:lnTo>
                  <a:pt x="67" y="250"/>
                </a:lnTo>
                <a:lnTo>
                  <a:pt x="39" y="187"/>
                </a:lnTo>
                <a:lnTo>
                  <a:pt x="38" y="113"/>
                </a:lnTo>
                <a:lnTo>
                  <a:pt x="13" y="91"/>
                </a:lnTo>
                <a:lnTo>
                  <a:pt x="0" y="26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7" name="Freeform 58"/>
          <p:cNvSpPr>
            <a:spLocks/>
          </p:cNvSpPr>
          <p:nvPr/>
        </p:nvSpPr>
        <p:spPr bwMode="auto">
          <a:xfrm>
            <a:off x="7778750" y="2119313"/>
            <a:ext cx="458788" cy="207962"/>
          </a:xfrm>
          <a:custGeom>
            <a:avLst/>
            <a:gdLst>
              <a:gd name="T0" fmla="*/ 0 w 289"/>
              <a:gd name="T1" fmla="*/ 2147483647 h 131"/>
              <a:gd name="T2" fmla="*/ 2147483647 w 289"/>
              <a:gd name="T3" fmla="*/ 2147483647 h 131"/>
              <a:gd name="T4" fmla="*/ 2147483647 w 289"/>
              <a:gd name="T5" fmla="*/ 2147483647 h 131"/>
              <a:gd name="T6" fmla="*/ 2147483647 w 289"/>
              <a:gd name="T7" fmla="*/ 0 h 131"/>
              <a:gd name="T8" fmla="*/ 2147483647 w 289"/>
              <a:gd name="T9" fmla="*/ 2147483647 h 131"/>
              <a:gd name="T10" fmla="*/ 2147483647 w 289"/>
              <a:gd name="T11" fmla="*/ 2147483647 h 131"/>
              <a:gd name="T12" fmla="*/ 2147483647 w 289"/>
              <a:gd name="T13" fmla="*/ 2147483647 h 131"/>
              <a:gd name="T14" fmla="*/ 2147483647 w 289"/>
              <a:gd name="T15" fmla="*/ 2147483647 h 131"/>
              <a:gd name="T16" fmla="*/ 2147483647 w 289"/>
              <a:gd name="T17" fmla="*/ 2147483647 h 131"/>
              <a:gd name="T18" fmla="*/ 2147483647 w 289"/>
              <a:gd name="T19" fmla="*/ 2147483647 h 131"/>
              <a:gd name="T20" fmla="*/ 2147483647 w 289"/>
              <a:gd name="T21" fmla="*/ 2147483647 h 131"/>
              <a:gd name="T22" fmla="*/ 2147483647 w 289"/>
              <a:gd name="T23" fmla="*/ 2147483647 h 131"/>
              <a:gd name="T24" fmla="*/ 2147483647 w 289"/>
              <a:gd name="T25" fmla="*/ 2147483647 h 131"/>
              <a:gd name="T26" fmla="*/ 2147483647 w 289"/>
              <a:gd name="T27" fmla="*/ 2147483647 h 131"/>
              <a:gd name="T28" fmla="*/ 2147483647 w 289"/>
              <a:gd name="T29" fmla="*/ 2147483647 h 131"/>
              <a:gd name="T30" fmla="*/ 2147483647 w 289"/>
              <a:gd name="T31" fmla="*/ 2147483647 h 131"/>
              <a:gd name="T32" fmla="*/ 2147483647 w 289"/>
              <a:gd name="T33" fmla="*/ 2147483647 h 131"/>
              <a:gd name="T34" fmla="*/ 2147483647 w 289"/>
              <a:gd name="T35" fmla="*/ 2147483647 h 131"/>
              <a:gd name="T36" fmla="*/ 2147483647 w 289"/>
              <a:gd name="T37" fmla="*/ 2147483647 h 131"/>
              <a:gd name="T38" fmla="*/ 0 w 289"/>
              <a:gd name="T39" fmla="*/ 2147483647 h 13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89"/>
              <a:gd name="T61" fmla="*/ 0 h 131"/>
              <a:gd name="T62" fmla="*/ 289 w 289"/>
              <a:gd name="T63" fmla="*/ 131 h 13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89" h="131">
                <a:moveTo>
                  <a:pt x="0" y="52"/>
                </a:moveTo>
                <a:lnTo>
                  <a:pt x="147" y="16"/>
                </a:lnTo>
                <a:lnTo>
                  <a:pt x="165" y="17"/>
                </a:lnTo>
                <a:lnTo>
                  <a:pt x="182" y="0"/>
                </a:lnTo>
                <a:lnTo>
                  <a:pt x="197" y="8"/>
                </a:lnTo>
                <a:lnTo>
                  <a:pt x="179" y="46"/>
                </a:lnTo>
                <a:lnTo>
                  <a:pt x="210" y="43"/>
                </a:lnTo>
                <a:lnTo>
                  <a:pt x="227" y="72"/>
                </a:lnTo>
                <a:lnTo>
                  <a:pt x="248" y="75"/>
                </a:lnTo>
                <a:lnTo>
                  <a:pt x="262" y="71"/>
                </a:lnTo>
                <a:lnTo>
                  <a:pt x="262" y="55"/>
                </a:lnTo>
                <a:lnTo>
                  <a:pt x="237" y="34"/>
                </a:lnTo>
                <a:lnTo>
                  <a:pt x="256" y="33"/>
                </a:lnTo>
                <a:lnTo>
                  <a:pt x="288" y="77"/>
                </a:lnTo>
                <a:lnTo>
                  <a:pt x="258" y="103"/>
                </a:lnTo>
                <a:lnTo>
                  <a:pt x="223" y="90"/>
                </a:lnTo>
                <a:lnTo>
                  <a:pt x="201" y="122"/>
                </a:lnTo>
                <a:lnTo>
                  <a:pt x="157" y="90"/>
                </a:lnTo>
                <a:lnTo>
                  <a:pt x="12" y="130"/>
                </a:lnTo>
                <a:lnTo>
                  <a:pt x="0" y="52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8" name="Freeform 59"/>
          <p:cNvSpPr>
            <a:spLocks/>
          </p:cNvSpPr>
          <p:nvPr/>
        </p:nvSpPr>
        <p:spPr bwMode="auto">
          <a:xfrm>
            <a:off x="7788275" y="2274888"/>
            <a:ext cx="257175" cy="184150"/>
          </a:xfrm>
          <a:custGeom>
            <a:avLst/>
            <a:gdLst>
              <a:gd name="T0" fmla="*/ 0 w 150"/>
              <a:gd name="T1" fmla="*/ 2147483647 h 116"/>
              <a:gd name="T2" fmla="*/ 2147483647 w 150"/>
              <a:gd name="T3" fmla="*/ 0 h 116"/>
              <a:gd name="T4" fmla="*/ 2147483647 w 150"/>
              <a:gd name="T5" fmla="*/ 2147483647 h 116"/>
              <a:gd name="T6" fmla="*/ 2147483647 w 150"/>
              <a:gd name="T7" fmla="*/ 2147483647 h 116"/>
              <a:gd name="T8" fmla="*/ 2147483647 w 150"/>
              <a:gd name="T9" fmla="*/ 2147483647 h 116"/>
              <a:gd name="T10" fmla="*/ 2147483647 w 150"/>
              <a:gd name="T11" fmla="*/ 2147483647 h 116"/>
              <a:gd name="T12" fmla="*/ 2147483647 w 150"/>
              <a:gd name="T13" fmla="*/ 2147483647 h 116"/>
              <a:gd name="T14" fmla="*/ 0 w 150"/>
              <a:gd name="T15" fmla="*/ 2147483647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0"/>
              <a:gd name="T25" fmla="*/ 0 h 116"/>
              <a:gd name="T26" fmla="*/ 150 w 150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" h="116">
                <a:moveTo>
                  <a:pt x="0" y="29"/>
                </a:moveTo>
                <a:lnTo>
                  <a:pt x="114" y="0"/>
                </a:lnTo>
                <a:lnTo>
                  <a:pt x="149" y="53"/>
                </a:lnTo>
                <a:lnTo>
                  <a:pt x="129" y="76"/>
                </a:lnTo>
                <a:lnTo>
                  <a:pt x="93" y="67"/>
                </a:lnTo>
                <a:lnTo>
                  <a:pt x="36" y="115"/>
                </a:lnTo>
                <a:lnTo>
                  <a:pt x="5" y="90"/>
                </a:lnTo>
                <a:lnTo>
                  <a:pt x="0" y="29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9" name="Freeform 60"/>
          <p:cNvSpPr>
            <a:spLocks/>
          </p:cNvSpPr>
          <p:nvPr/>
        </p:nvSpPr>
        <p:spPr bwMode="auto">
          <a:xfrm>
            <a:off x="7834313" y="2400300"/>
            <a:ext cx="238125" cy="141288"/>
          </a:xfrm>
          <a:custGeom>
            <a:avLst/>
            <a:gdLst>
              <a:gd name="T0" fmla="*/ 0 w 150"/>
              <a:gd name="T1" fmla="*/ 2147483647 h 89"/>
              <a:gd name="T2" fmla="*/ 2147483647 w 150"/>
              <a:gd name="T3" fmla="*/ 2147483647 h 89"/>
              <a:gd name="T4" fmla="*/ 2147483647 w 150"/>
              <a:gd name="T5" fmla="*/ 0 h 89"/>
              <a:gd name="T6" fmla="*/ 2147483647 w 150"/>
              <a:gd name="T7" fmla="*/ 2147483647 h 89"/>
              <a:gd name="T8" fmla="*/ 2147483647 w 150"/>
              <a:gd name="T9" fmla="*/ 2147483647 h 89"/>
              <a:gd name="T10" fmla="*/ 2147483647 w 150"/>
              <a:gd name="T11" fmla="*/ 2147483647 h 89"/>
              <a:gd name="T12" fmla="*/ 2147483647 w 150"/>
              <a:gd name="T13" fmla="*/ 2147483647 h 89"/>
              <a:gd name="T14" fmla="*/ 0 w 150"/>
              <a:gd name="T15" fmla="*/ 2147483647 h 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0"/>
              <a:gd name="T25" fmla="*/ 0 h 89"/>
              <a:gd name="T26" fmla="*/ 150 w 150"/>
              <a:gd name="T27" fmla="*/ 89 h 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" h="89">
                <a:moveTo>
                  <a:pt x="0" y="65"/>
                </a:moveTo>
                <a:lnTo>
                  <a:pt x="61" y="36"/>
                </a:lnTo>
                <a:lnTo>
                  <a:pt x="121" y="0"/>
                </a:lnTo>
                <a:lnTo>
                  <a:pt x="131" y="1"/>
                </a:lnTo>
                <a:lnTo>
                  <a:pt x="149" y="3"/>
                </a:lnTo>
                <a:lnTo>
                  <a:pt x="90" y="49"/>
                </a:lnTo>
                <a:lnTo>
                  <a:pt x="18" y="88"/>
                </a:lnTo>
                <a:lnTo>
                  <a:pt x="0" y="65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0" name="Freeform 61"/>
          <p:cNvSpPr>
            <a:spLocks/>
          </p:cNvSpPr>
          <p:nvPr/>
        </p:nvSpPr>
        <p:spPr bwMode="auto">
          <a:xfrm>
            <a:off x="7832725" y="1733550"/>
            <a:ext cx="252413" cy="449263"/>
          </a:xfrm>
          <a:custGeom>
            <a:avLst/>
            <a:gdLst>
              <a:gd name="T0" fmla="*/ 2147483647 w 159"/>
              <a:gd name="T1" fmla="*/ 0 h 283"/>
              <a:gd name="T2" fmla="*/ 0 w 159"/>
              <a:gd name="T3" fmla="*/ 2147483647 h 283"/>
              <a:gd name="T4" fmla="*/ 2147483647 w 159"/>
              <a:gd name="T5" fmla="*/ 2147483647 h 283"/>
              <a:gd name="T6" fmla="*/ 2147483647 w 159"/>
              <a:gd name="T7" fmla="*/ 2147483647 h 283"/>
              <a:gd name="T8" fmla="*/ 2147483647 w 159"/>
              <a:gd name="T9" fmla="*/ 2147483647 h 283"/>
              <a:gd name="T10" fmla="*/ 2147483647 w 159"/>
              <a:gd name="T11" fmla="*/ 2147483647 h 283"/>
              <a:gd name="T12" fmla="*/ 2147483647 w 159"/>
              <a:gd name="T13" fmla="*/ 2147483647 h 283"/>
              <a:gd name="T14" fmla="*/ 2147483647 w 159"/>
              <a:gd name="T15" fmla="*/ 2147483647 h 283"/>
              <a:gd name="T16" fmla="*/ 2147483647 w 159"/>
              <a:gd name="T17" fmla="*/ 2147483647 h 283"/>
              <a:gd name="T18" fmla="*/ 2147483647 w 159"/>
              <a:gd name="T19" fmla="*/ 2147483647 h 283"/>
              <a:gd name="T20" fmla="*/ 2147483647 w 159"/>
              <a:gd name="T21" fmla="*/ 2147483647 h 283"/>
              <a:gd name="T22" fmla="*/ 2147483647 w 159"/>
              <a:gd name="T23" fmla="*/ 2147483647 h 283"/>
              <a:gd name="T24" fmla="*/ 2147483647 w 159"/>
              <a:gd name="T25" fmla="*/ 0 h 2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9"/>
              <a:gd name="T40" fmla="*/ 0 h 283"/>
              <a:gd name="T41" fmla="*/ 159 w 159"/>
              <a:gd name="T42" fmla="*/ 283 h 2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9" h="283">
                <a:moveTo>
                  <a:pt x="33" y="0"/>
                </a:moveTo>
                <a:lnTo>
                  <a:pt x="0" y="49"/>
                </a:lnTo>
                <a:lnTo>
                  <a:pt x="36" y="115"/>
                </a:lnTo>
                <a:lnTo>
                  <a:pt x="14" y="132"/>
                </a:lnTo>
                <a:lnTo>
                  <a:pt x="23" y="282"/>
                </a:lnTo>
                <a:lnTo>
                  <a:pt x="112" y="260"/>
                </a:lnTo>
                <a:lnTo>
                  <a:pt x="135" y="260"/>
                </a:lnTo>
                <a:lnTo>
                  <a:pt x="148" y="244"/>
                </a:lnTo>
                <a:lnTo>
                  <a:pt x="148" y="216"/>
                </a:lnTo>
                <a:lnTo>
                  <a:pt x="158" y="199"/>
                </a:lnTo>
                <a:lnTo>
                  <a:pt x="109" y="177"/>
                </a:lnTo>
                <a:lnTo>
                  <a:pt x="45" y="13"/>
                </a:lnTo>
                <a:lnTo>
                  <a:pt x="33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1" name="Freeform 62"/>
          <p:cNvSpPr>
            <a:spLocks/>
          </p:cNvSpPr>
          <p:nvPr/>
        </p:nvSpPr>
        <p:spPr bwMode="auto">
          <a:xfrm>
            <a:off x="7977188" y="2259013"/>
            <a:ext cx="122237" cy="101600"/>
          </a:xfrm>
          <a:custGeom>
            <a:avLst/>
            <a:gdLst>
              <a:gd name="T0" fmla="*/ 0 w 77"/>
              <a:gd name="T1" fmla="*/ 2147483647 h 64"/>
              <a:gd name="T2" fmla="*/ 2147483647 w 77"/>
              <a:gd name="T3" fmla="*/ 0 h 64"/>
              <a:gd name="T4" fmla="*/ 2147483647 w 77"/>
              <a:gd name="T5" fmla="*/ 2147483647 h 64"/>
              <a:gd name="T6" fmla="*/ 2147483647 w 77"/>
              <a:gd name="T7" fmla="*/ 2147483647 h 64"/>
              <a:gd name="T8" fmla="*/ 2147483647 w 77"/>
              <a:gd name="T9" fmla="*/ 2147483647 h 64"/>
              <a:gd name="T10" fmla="*/ 2147483647 w 77"/>
              <a:gd name="T11" fmla="*/ 2147483647 h 64"/>
              <a:gd name="T12" fmla="*/ 0 w 77"/>
              <a:gd name="T13" fmla="*/ 214748364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64"/>
              <a:gd name="T23" fmla="*/ 77 w 77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64">
                <a:moveTo>
                  <a:pt x="0" y="10"/>
                </a:moveTo>
                <a:lnTo>
                  <a:pt x="32" y="0"/>
                </a:lnTo>
                <a:lnTo>
                  <a:pt x="76" y="32"/>
                </a:lnTo>
                <a:lnTo>
                  <a:pt x="67" y="41"/>
                </a:lnTo>
                <a:lnTo>
                  <a:pt x="46" y="41"/>
                </a:lnTo>
                <a:lnTo>
                  <a:pt x="35" y="63"/>
                </a:lnTo>
                <a:lnTo>
                  <a:pt x="0" y="10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2" name="Freeform 63"/>
          <p:cNvSpPr>
            <a:spLocks/>
          </p:cNvSpPr>
          <p:nvPr/>
        </p:nvSpPr>
        <p:spPr bwMode="auto">
          <a:xfrm>
            <a:off x="7721600" y="3016250"/>
            <a:ext cx="66675" cy="111125"/>
          </a:xfrm>
          <a:custGeom>
            <a:avLst/>
            <a:gdLst>
              <a:gd name="T0" fmla="*/ 0 w 42"/>
              <a:gd name="T1" fmla="*/ 2147483647 h 70"/>
              <a:gd name="T2" fmla="*/ 2147483647 w 42"/>
              <a:gd name="T3" fmla="*/ 0 h 70"/>
              <a:gd name="T4" fmla="*/ 2147483647 w 42"/>
              <a:gd name="T5" fmla="*/ 2147483647 h 70"/>
              <a:gd name="T6" fmla="*/ 2147483647 w 42"/>
              <a:gd name="T7" fmla="*/ 2147483647 h 70"/>
              <a:gd name="T8" fmla="*/ 0 w 42"/>
              <a:gd name="T9" fmla="*/ 2147483647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0"/>
              <a:gd name="T17" fmla="*/ 42 w 42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0">
                <a:moveTo>
                  <a:pt x="0" y="5"/>
                </a:moveTo>
                <a:lnTo>
                  <a:pt x="41" y="0"/>
                </a:lnTo>
                <a:lnTo>
                  <a:pt x="18" y="69"/>
                </a:lnTo>
                <a:lnTo>
                  <a:pt x="2" y="68"/>
                </a:lnTo>
                <a:lnTo>
                  <a:pt x="0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4" name="Rectangle 66"/>
          <p:cNvSpPr>
            <a:spLocks noChangeArrowheads="1"/>
          </p:cNvSpPr>
          <p:nvPr/>
        </p:nvSpPr>
        <p:spPr bwMode="auto">
          <a:xfrm>
            <a:off x="2682875" y="51054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1" dirty="0"/>
              <a:t>     HI </a:t>
            </a:r>
          </a:p>
        </p:txBody>
      </p:sp>
      <p:sp>
        <p:nvSpPr>
          <p:cNvPr id="2106" name="Rectangle 68"/>
          <p:cNvSpPr>
            <a:spLocks noChangeArrowheads="1"/>
          </p:cNvSpPr>
          <p:nvPr/>
        </p:nvSpPr>
        <p:spPr bwMode="auto">
          <a:xfrm>
            <a:off x="2225675" y="2057400"/>
            <a:ext cx="376706" cy="49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1" dirty="0" smtClean="0"/>
              <a:t>OR</a:t>
            </a:r>
          </a:p>
          <a:p>
            <a:pPr>
              <a:spcBef>
                <a:spcPct val="20000"/>
              </a:spcBef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07" name="Rectangle 69"/>
          <p:cNvSpPr>
            <a:spLocks noChangeArrowheads="1"/>
          </p:cNvSpPr>
          <p:nvPr/>
        </p:nvSpPr>
        <p:spPr bwMode="auto">
          <a:xfrm>
            <a:off x="1844675" y="12192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endParaRPr lang="en-US" sz="1000" b="1" dirty="0" smtClean="0"/>
          </a:p>
          <a:p>
            <a:pPr marL="342900" indent="-342900">
              <a:spcBef>
                <a:spcPct val="20000"/>
              </a:spcBef>
            </a:pPr>
            <a:r>
              <a:rPr lang="en-US" sz="1000" b="1" dirty="0" smtClean="0"/>
              <a:t>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b="1" dirty="0" smtClean="0">
                <a:solidFill>
                  <a:schemeClr val="bg1"/>
                </a:solidFill>
              </a:rPr>
              <a:t>	      </a:t>
            </a:r>
            <a:r>
              <a:rPr lang="en-US" sz="1000" b="1" dirty="0" smtClean="0"/>
              <a:t>WA</a:t>
            </a:r>
            <a:endParaRPr lang="en-US" sz="800" b="1" dirty="0"/>
          </a:p>
        </p:txBody>
      </p:sp>
      <p:sp>
        <p:nvSpPr>
          <p:cNvPr id="2108" name="Rectangle 70"/>
          <p:cNvSpPr>
            <a:spLocks noChangeArrowheads="1"/>
          </p:cNvSpPr>
          <p:nvPr/>
        </p:nvSpPr>
        <p:spPr bwMode="auto">
          <a:xfrm>
            <a:off x="2835275" y="2286000"/>
            <a:ext cx="457200" cy="3048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/>
              <a:t>  </a:t>
            </a:r>
            <a:r>
              <a:rPr lang="en-US" sz="1200" b="1" dirty="0" smtClean="0"/>
              <a:t> ID</a:t>
            </a:r>
            <a:endParaRPr lang="en-US" sz="1200" b="1" dirty="0"/>
          </a:p>
        </p:txBody>
      </p:sp>
      <p:sp>
        <p:nvSpPr>
          <p:cNvPr id="2109" name="Rectangle 71"/>
          <p:cNvSpPr>
            <a:spLocks noChangeArrowheads="1"/>
          </p:cNvSpPr>
          <p:nvPr/>
        </p:nvSpPr>
        <p:spPr bwMode="auto">
          <a:xfrm>
            <a:off x="3368675" y="16764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   </a:t>
            </a:r>
            <a:r>
              <a:rPr lang="en-US" sz="1200" b="1" dirty="0" smtClean="0"/>
              <a:t>MT</a:t>
            </a:r>
            <a:endParaRPr lang="en-US" sz="1200" b="1" dirty="0"/>
          </a:p>
        </p:txBody>
      </p:sp>
      <p:sp>
        <p:nvSpPr>
          <p:cNvPr id="2110" name="Rectangle 72"/>
          <p:cNvSpPr>
            <a:spLocks noChangeArrowheads="1"/>
          </p:cNvSpPr>
          <p:nvPr/>
        </p:nvSpPr>
        <p:spPr bwMode="auto">
          <a:xfrm>
            <a:off x="3444875" y="236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/>
              <a:t>    WY</a:t>
            </a:r>
          </a:p>
        </p:txBody>
      </p:sp>
      <p:sp>
        <p:nvSpPr>
          <p:cNvPr id="2111" name="Rectangle 73"/>
          <p:cNvSpPr>
            <a:spLocks noChangeArrowheads="1"/>
          </p:cNvSpPr>
          <p:nvPr/>
        </p:nvSpPr>
        <p:spPr bwMode="auto">
          <a:xfrm>
            <a:off x="2378075" y="28194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/>
              <a:t>  </a:t>
            </a:r>
            <a:r>
              <a:rPr lang="en-US" sz="1200" b="1" dirty="0" smtClean="0"/>
              <a:t>NV</a:t>
            </a:r>
            <a:endParaRPr lang="en-US" sz="1200" b="1" dirty="0"/>
          </a:p>
        </p:txBody>
      </p:sp>
      <p:sp>
        <p:nvSpPr>
          <p:cNvPr id="2112" name="Rectangle 74"/>
          <p:cNvSpPr>
            <a:spLocks noChangeArrowheads="1"/>
          </p:cNvSpPr>
          <p:nvPr/>
        </p:nvSpPr>
        <p:spPr bwMode="auto">
          <a:xfrm>
            <a:off x="3063875" y="30480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/>
              <a:t>  </a:t>
            </a:r>
            <a:r>
              <a:rPr lang="en-US" sz="1200" b="1" dirty="0" smtClean="0"/>
              <a:t>UT</a:t>
            </a:r>
            <a:endParaRPr lang="en-US" sz="1200" b="1" dirty="0"/>
          </a:p>
          <a:p>
            <a:pPr marL="342900" indent="-342900">
              <a:spcBef>
                <a:spcPct val="20000"/>
              </a:spcBef>
            </a:pPr>
            <a:endParaRPr lang="en-US" sz="1200" b="1" dirty="0"/>
          </a:p>
        </p:txBody>
      </p:sp>
      <p:sp>
        <p:nvSpPr>
          <p:cNvPr id="2113" name="Rectangle 75"/>
          <p:cNvSpPr>
            <a:spLocks noChangeArrowheads="1"/>
          </p:cNvSpPr>
          <p:nvPr/>
        </p:nvSpPr>
        <p:spPr bwMode="auto">
          <a:xfrm>
            <a:off x="2911475" y="3733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 smtClean="0"/>
              <a:t>AZ</a:t>
            </a:r>
            <a:endParaRPr lang="en-US" sz="1200" b="1" dirty="0"/>
          </a:p>
        </p:txBody>
      </p:sp>
      <p:sp>
        <p:nvSpPr>
          <p:cNvPr id="2115" name="Rectangle 77"/>
          <p:cNvSpPr>
            <a:spLocks noChangeArrowheads="1"/>
          </p:cNvSpPr>
          <p:nvPr/>
        </p:nvSpPr>
        <p:spPr bwMode="auto">
          <a:xfrm>
            <a:off x="3749675" y="30480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/>
              <a:t> </a:t>
            </a:r>
            <a:r>
              <a:rPr lang="en-US" sz="1200" b="1" dirty="0" smtClean="0"/>
              <a:t>CO</a:t>
            </a:r>
            <a:endParaRPr lang="en-US" sz="1200" b="1" dirty="0"/>
          </a:p>
        </p:txBody>
      </p:sp>
      <p:sp>
        <p:nvSpPr>
          <p:cNvPr id="2116" name="Rectangle 78"/>
          <p:cNvSpPr>
            <a:spLocks noChangeArrowheads="1"/>
          </p:cNvSpPr>
          <p:nvPr/>
        </p:nvSpPr>
        <p:spPr bwMode="auto">
          <a:xfrm>
            <a:off x="4359275" y="1752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/>
              <a:t>  ND</a:t>
            </a:r>
          </a:p>
        </p:txBody>
      </p:sp>
      <p:sp>
        <p:nvSpPr>
          <p:cNvPr id="2117" name="Rectangle 79"/>
          <p:cNvSpPr>
            <a:spLocks noChangeArrowheads="1"/>
          </p:cNvSpPr>
          <p:nvPr/>
        </p:nvSpPr>
        <p:spPr bwMode="auto">
          <a:xfrm>
            <a:off x="4359275" y="2209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/>
              <a:t>   SD</a:t>
            </a:r>
          </a:p>
        </p:txBody>
      </p:sp>
      <p:sp>
        <p:nvSpPr>
          <p:cNvPr id="2118" name="Rectangle 80"/>
          <p:cNvSpPr>
            <a:spLocks noChangeArrowheads="1"/>
          </p:cNvSpPr>
          <p:nvPr/>
        </p:nvSpPr>
        <p:spPr bwMode="auto">
          <a:xfrm>
            <a:off x="4435475" y="26670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/>
              <a:t>   NE</a:t>
            </a:r>
          </a:p>
        </p:txBody>
      </p:sp>
      <p:sp>
        <p:nvSpPr>
          <p:cNvPr id="2119" name="Rectangle 81"/>
          <p:cNvSpPr>
            <a:spLocks noChangeArrowheads="1"/>
          </p:cNvSpPr>
          <p:nvPr/>
        </p:nvSpPr>
        <p:spPr bwMode="auto">
          <a:xfrm>
            <a:off x="4664075" y="32004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/>
              <a:t>  KS</a:t>
            </a:r>
          </a:p>
        </p:txBody>
      </p:sp>
      <p:sp>
        <p:nvSpPr>
          <p:cNvPr id="2120" name="Rectangle 82"/>
          <p:cNvSpPr>
            <a:spLocks noChangeArrowheads="1"/>
          </p:cNvSpPr>
          <p:nvPr/>
        </p:nvSpPr>
        <p:spPr bwMode="auto">
          <a:xfrm>
            <a:off x="4816475" y="3657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/>
              <a:t>  </a:t>
            </a:r>
            <a:r>
              <a:rPr lang="en-US" sz="1200" b="1" dirty="0" smtClean="0"/>
              <a:t>OK</a:t>
            </a:r>
            <a:endParaRPr lang="en-US" sz="1200" b="1" dirty="0"/>
          </a:p>
        </p:txBody>
      </p:sp>
      <p:sp>
        <p:nvSpPr>
          <p:cNvPr id="2121" name="Rectangle 83"/>
          <p:cNvSpPr>
            <a:spLocks noChangeArrowheads="1"/>
          </p:cNvSpPr>
          <p:nvPr/>
        </p:nvSpPr>
        <p:spPr bwMode="auto">
          <a:xfrm>
            <a:off x="4511675" y="41910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b="1" dirty="0"/>
              <a:t>   </a:t>
            </a:r>
            <a:r>
              <a:rPr lang="en-US" sz="1200" b="1" dirty="0" smtClean="0"/>
              <a:t>TX</a:t>
            </a:r>
          </a:p>
          <a:p>
            <a:pPr marL="342900" indent="-342900">
              <a:spcBef>
                <a:spcPct val="20000"/>
              </a:spcBef>
            </a:pPr>
            <a:endParaRPr lang="en-US" b="1" dirty="0"/>
          </a:p>
        </p:txBody>
      </p:sp>
      <p:sp>
        <p:nvSpPr>
          <p:cNvPr id="2122" name="Rectangle 84"/>
          <p:cNvSpPr>
            <a:spLocks noChangeArrowheads="1"/>
          </p:cNvSpPr>
          <p:nvPr/>
        </p:nvSpPr>
        <p:spPr bwMode="auto">
          <a:xfrm>
            <a:off x="5121275" y="1828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 smtClean="0"/>
              <a:t>MN</a:t>
            </a:r>
            <a:endParaRPr lang="en-US" sz="1200" b="1" dirty="0"/>
          </a:p>
        </p:txBody>
      </p:sp>
      <p:sp>
        <p:nvSpPr>
          <p:cNvPr id="2123" name="Rectangle 85"/>
          <p:cNvSpPr>
            <a:spLocks noChangeArrowheads="1"/>
          </p:cNvSpPr>
          <p:nvPr/>
        </p:nvSpPr>
        <p:spPr bwMode="auto">
          <a:xfrm>
            <a:off x="5197475" y="2590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   </a:t>
            </a:r>
            <a:r>
              <a:rPr lang="en-US" sz="1200" b="1" dirty="0" smtClean="0"/>
              <a:t>IA</a:t>
            </a:r>
            <a:endParaRPr lang="en-US" sz="1200" b="1" dirty="0"/>
          </a:p>
        </p:txBody>
      </p:sp>
      <p:sp>
        <p:nvSpPr>
          <p:cNvPr id="2124" name="Rectangle 86"/>
          <p:cNvSpPr>
            <a:spLocks noChangeArrowheads="1"/>
          </p:cNvSpPr>
          <p:nvPr/>
        </p:nvSpPr>
        <p:spPr bwMode="auto">
          <a:xfrm>
            <a:off x="5349875" y="3124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/>
              <a:t>MO</a:t>
            </a:r>
            <a:endParaRPr lang="en-US" sz="1200" b="1" dirty="0"/>
          </a:p>
        </p:txBody>
      </p:sp>
      <p:sp>
        <p:nvSpPr>
          <p:cNvPr id="2125" name="Rectangle 87"/>
          <p:cNvSpPr>
            <a:spLocks noChangeArrowheads="1"/>
          </p:cNvSpPr>
          <p:nvPr/>
        </p:nvSpPr>
        <p:spPr bwMode="auto">
          <a:xfrm>
            <a:off x="5349875" y="37338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/>
              <a:t>  AR</a:t>
            </a:r>
          </a:p>
        </p:txBody>
      </p:sp>
      <p:sp>
        <p:nvSpPr>
          <p:cNvPr id="2126" name="Rectangle 88"/>
          <p:cNvSpPr>
            <a:spLocks noChangeArrowheads="1"/>
          </p:cNvSpPr>
          <p:nvPr/>
        </p:nvSpPr>
        <p:spPr bwMode="auto">
          <a:xfrm>
            <a:off x="5502275" y="4191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 smtClean="0"/>
              <a:t>LA</a:t>
            </a:r>
            <a:endParaRPr lang="en-US" sz="1200" b="1" dirty="0"/>
          </a:p>
        </p:txBody>
      </p:sp>
      <p:sp>
        <p:nvSpPr>
          <p:cNvPr id="2127" name="Rectangle 89"/>
          <p:cNvSpPr>
            <a:spLocks noChangeArrowheads="1"/>
          </p:cNvSpPr>
          <p:nvPr/>
        </p:nvSpPr>
        <p:spPr bwMode="auto">
          <a:xfrm>
            <a:off x="5578475" y="2133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/>
              <a:t>  </a:t>
            </a:r>
            <a:r>
              <a:rPr lang="en-US" sz="1200" b="1" dirty="0" smtClean="0"/>
              <a:t>WI</a:t>
            </a:r>
            <a:endParaRPr lang="en-US" sz="1200" b="1" dirty="0"/>
          </a:p>
        </p:txBody>
      </p:sp>
      <p:sp>
        <p:nvSpPr>
          <p:cNvPr id="2128" name="Rectangle 90"/>
          <p:cNvSpPr>
            <a:spLocks noChangeArrowheads="1"/>
          </p:cNvSpPr>
          <p:nvPr/>
        </p:nvSpPr>
        <p:spPr bwMode="auto">
          <a:xfrm>
            <a:off x="5730875" y="2819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  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/>
              <a:t>IL</a:t>
            </a:r>
            <a:endParaRPr lang="en-US" sz="1200" b="1" dirty="0"/>
          </a:p>
        </p:txBody>
      </p:sp>
      <p:sp>
        <p:nvSpPr>
          <p:cNvPr id="2129" name="Rectangle 91"/>
          <p:cNvSpPr>
            <a:spLocks noChangeArrowheads="1"/>
          </p:cNvSpPr>
          <p:nvPr/>
        </p:nvSpPr>
        <p:spPr bwMode="auto">
          <a:xfrm rot="-840000">
            <a:off x="6340475" y="3200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/>
              <a:t>   </a:t>
            </a:r>
            <a:r>
              <a:rPr lang="en-US" sz="1200" b="1" dirty="0" smtClean="0"/>
              <a:t>KY</a:t>
            </a:r>
            <a:endParaRPr lang="en-US" sz="1200" b="1" dirty="0"/>
          </a:p>
        </p:txBody>
      </p:sp>
      <p:sp>
        <p:nvSpPr>
          <p:cNvPr id="2130" name="Rectangle 92"/>
          <p:cNvSpPr>
            <a:spLocks noChangeArrowheads="1"/>
          </p:cNvSpPr>
          <p:nvPr/>
        </p:nvSpPr>
        <p:spPr bwMode="auto">
          <a:xfrm>
            <a:off x="6264275" y="2057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endParaRPr lang="en-US" sz="1200" b="1"/>
          </a:p>
          <a:p>
            <a:pPr marL="342900" indent="-342900">
              <a:spcBef>
                <a:spcPct val="20000"/>
              </a:spcBef>
            </a:pPr>
            <a:r>
              <a:rPr lang="en-US" sz="1200" b="1"/>
              <a:t>MI</a:t>
            </a:r>
          </a:p>
        </p:txBody>
      </p:sp>
      <p:sp>
        <p:nvSpPr>
          <p:cNvPr id="2131" name="Rectangle 93"/>
          <p:cNvSpPr>
            <a:spLocks noChangeArrowheads="1"/>
          </p:cNvSpPr>
          <p:nvPr/>
        </p:nvSpPr>
        <p:spPr bwMode="auto">
          <a:xfrm>
            <a:off x="6188075" y="2667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endParaRPr lang="en-US" sz="1200" b="1" dirty="0"/>
          </a:p>
          <a:p>
            <a:pPr marL="342900" indent="-342900">
              <a:spcBef>
                <a:spcPct val="20000"/>
              </a:spcBef>
            </a:pPr>
            <a:r>
              <a:rPr lang="en-US" sz="1200" b="1" dirty="0"/>
              <a:t> </a:t>
            </a:r>
            <a:r>
              <a:rPr lang="en-US" sz="1200" b="1" dirty="0" smtClean="0"/>
              <a:t>IN</a:t>
            </a:r>
            <a:endParaRPr lang="en-US" sz="1200" b="1" dirty="0"/>
          </a:p>
        </p:txBody>
      </p:sp>
      <p:sp>
        <p:nvSpPr>
          <p:cNvPr id="2132" name="Rectangle 94"/>
          <p:cNvSpPr>
            <a:spLocks noChangeArrowheads="1"/>
          </p:cNvSpPr>
          <p:nvPr/>
        </p:nvSpPr>
        <p:spPr bwMode="auto">
          <a:xfrm>
            <a:off x="6492875" y="2667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/>
              <a:t>  OH</a:t>
            </a:r>
          </a:p>
        </p:txBody>
      </p:sp>
      <p:sp>
        <p:nvSpPr>
          <p:cNvPr id="2133" name="Rectangle 95"/>
          <p:cNvSpPr>
            <a:spLocks noChangeArrowheads="1"/>
          </p:cNvSpPr>
          <p:nvPr/>
        </p:nvSpPr>
        <p:spPr bwMode="auto">
          <a:xfrm>
            <a:off x="5959475" y="35052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 smtClean="0"/>
              <a:t>       TN</a:t>
            </a:r>
            <a:endParaRPr lang="en-US" sz="1200" b="1" dirty="0"/>
          </a:p>
        </p:txBody>
      </p:sp>
      <p:sp>
        <p:nvSpPr>
          <p:cNvPr id="2134" name="Rectangle 96"/>
          <p:cNvSpPr>
            <a:spLocks noChangeArrowheads="1"/>
          </p:cNvSpPr>
          <p:nvPr/>
        </p:nvSpPr>
        <p:spPr bwMode="auto">
          <a:xfrm>
            <a:off x="5883275" y="3962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/>
              <a:t>MS</a:t>
            </a:r>
          </a:p>
        </p:txBody>
      </p:sp>
      <p:sp>
        <p:nvSpPr>
          <p:cNvPr id="2135" name="Rectangle 97"/>
          <p:cNvSpPr>
            <a:spLocks noChangeArrowheads="1"/>
          </p:cNvSpPr>
          <p:nvPr/>
        </p:nvSpPr>
        <p:spPr bwMode="auto">
          <a:xfrm>
            <a:off x="6264275" y="3962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/>
              <a:t>AL</a:t>
            </a:r>
          </a:p>
          <a:p>
            <a:pPr marL="342900" indent="-342900">
              <a:spcBef>
                <a:spcPct val="20000"/>
              </a:spcBef>
            </a:pPr>
            <a:endParaRPr lang="en-US" sz="1200" b="1"/>
          </a:p>
        </p:txBody>
      </p:sp>
      <p:sp>
        <p:nvSpPr>
          <p:cNvPr id="2136" name="Rectangle 98"/>
          <p:cNvSpPr>
            <a:spLocks noChangeArrowheads="1"/>
          </p:cNvSpPr>
          <p:nvPr/>
        </p:nvSpPr>
        <p:spPr bwMode="auto">
          <a:xfrm>
            <a:off x="7140575" y="4495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 smtClean="0"/>
              <a:t>FL</a:t>
            </a:r>
            <a:endParaRPr lang="en-US" sz="1200" b="1" dirty="0"/>
          </a:p>
          <a:p>
            <a:pPr marL="342900" indent="-342900">
              <a:spcBef>
                <a:spcPct val="20000"/>
              </a:spcBef>
            </a:pPr>
            <a:endParaRPr lang="en-US" b="1" dirty="0"/>
          </a:p>
        </p:txBody>
      </p:sp>
      <p:sp>
        <p:nvSpPr>
          <p:cNvPr id="2137" name="Rectangle 99"/>
          <p:cNvSpPr>
            <a:spLocks noChangeArrowheads="1"/>
          </p:cNvSpPr>
          <p:nvPr/>
        </p:nvSpPr>
        <p:spPr bwMode="auto">
          <a:xfrm>
            <a:off x="6721475" y="3886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/>
              <a:t>GA</a:t>
            </a:r>
          </a:p>
        </p:txBody>
      </p:sp>
      <p:sp>
        <p:nvSpPr>
          <p:cNvPr id="2138" name="Rectangle 100"/>
          <p:cNvSpPr>
            <a:spLocks noChangeArrowheads="1"/>
          </p:cNvSpPr>
          <p:nvPr/>
        </p:nvSpPr>
        <p:spPr bwMode="auto">
          <a:xfrm>
            <a:off x="7102475" y="36576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/>
              <a:t>SC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b="1"/>
              <a:t>  </a:t>
            </a:r>
          </a:p>
        </p:txBody>
      </p:sp>
      <p:sp>
        <p:nvSpPr>
          <p:cNvPr id="2139" name="Rectangle 101"/>
          <p:cNvSpPr>
            <a:spLocks noChangeArrowheads="1"/>
          </p:cNvSpPr>
          <p:nvPr/>
        </p:nvSpPr>
        <p:spPr bwMode="auto">
          <a:xfrm>
            <a:off x="7254875" y="3352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 smtClean="0"/>
              <a:t>NC</a:t>
            </a:r>
            <a:endParaRPr lang="en-US" sz="1200" b="1" dirty="0"/>
          </a:p>
        </p:txBody>
      </p:sp>
      <p:sp>
        <p:nvSpPr>
          <p:cNvPr id="2140" name="Rectangle 102"/>
          <p:cNvSpPr>
            <a:spLocks noChangeArrowheads="1"/>
          </p:cNvSpPr>
          <p:nvPr/>
        </p:nvSpPr>
        <p:spPr bwMode="auto">
          <a:xfrm rot="-840000">
            <a:off x="7102475" y="3048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/>
              <a:t>  </a:t>
            </a:r>
            <a:r>
              <a:rPr lang="en-US" sz="1200" b="1" dirty="0" smtClean="0"/>
              <a:t>VA</a:t>
            </a:r>
            <a:endParaRPr lang="en-US" sz="1200" b="1" dirty="0"/>
          </a:p>
        </p:txBody>
      </p:sp>
      <p:sp>
        <p:nvSpPr>
          <p:cNvPr id="2141" name="Rectangle 103"/>
          <p:cNvSpPr>
            <a:spLocks noChangeArrowheads="1"/>
          </p:cNvSpPr>
          <p:nvPr/>
        </p:nvSpPr>
        <p:spPr bwMode="auto">
          <a:xfrm>
            <a:off x="6873875" y="2895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smtClean="0"/>
              <a:t>WV</a:t>
            </a:r>
            <a:endParaRPr lang="en-US" sz="1000" b="1" dirty="0"/>
          </a:p>
        </p:txBody>
      </p:sp>
      <p:sp>
        <p:nvSpPr>
          <p:cNvPr id="2142" name="Rectangle 104"/>
          <p:cNvSpPr>
            <a:spLocks noChangeArrowheads="1"/>
          </p:cNvSpPr>
          <p:nvPr/>
        </p:nvSpPr>
        <p:spPr bwMode="auto">
          <a:xfrm>
            <a:off x="7713663" y="3505200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/>
              <a:t>    MD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b="1"/>
              <a:t> </a:t>
            </a:r>
          </a:p>
        </p:txBody>
      </p:sp>
      <p:sp>
        <p:nvSpPr>
          <p:cNvPr id="2143" name="Line 105"/>
          <p:cNvSpPr>
            <a:spLocks noChangeShapeType="1"/>
          </p:cNvSpPr>
          <p:nvPr/>
        </p:nvSpPr>
        <p:spPr bwMode="auto">
          <a:xfrm flipH="1" flipV="1">
            <a:off x="7483475" y="2819400"/>
            <a:ext cx="527050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4" name="Rectangle 106"/>
          <p:cNvSpPr>
            <a:spLocks noChangeArrowheads="1"/>
          </p:cNvSpPr>
          <p:nvPr/>
        </p:nvSpPr>
        <p:spPr bwMode="auto">
          <a:xfrm>
            <a:off x="7864475" y="3124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/>
              <a:t>  DE</a:t>
            </a:r>
          </a:p>
        </p:txBody>
      </p:sp>
      <p:sp>
        <p:nvSpPr>
          <p:cNvPr id="2145" name="Line 107"/>
          <p:cNvSpPr>
            <a:spLocks noChangeShapeType="1"/>
          </p:cNvSpPr>
          <p:nvPr/>
        </p:nvSpPr>
        <p:spPr bwMode="auto">
          <a:xfrm flipH="1" flipV="1">
            <a:off x="7715250" y="2822575"/>
            <a:ext cx="29845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6" name="Rectangle 108"/>
          <p:cNvSpPr>
            <a:spLocks noChangeArrowheads="1"/>
          </p:cNvSpPr>
          <p:nvPr/>
        </p:nvSpPr>
        <p:spPr bwMode="auto">
          <a:xfrm>
            <a:off x="7864475" y="28194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/>
              <a:t>NJ</a:t>
            </a:r>
          </a:p>
        </p:txBody>
      </p:sp>
      <p:sp>
        <p:nvSpPr>
          <p:cNvPr id="2147" name="Line 109"/>
          <p:cNvSpPr>
            <a:spLocks noChangeShapeType="1"/>
          </p:cNvSpPr>
          <p:nvPr/>
        </p:nvSpPr>
        <p:spPr bwMode="auto">
          <a:xfrm flipH="1" flipV="1">
            <a:off x="7791449" y="2670174"/>
            <a:ext cx="149225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8" name="Rectangle 110"/>
          <p:cNvSpPr>
            <a:spLocks noChangeArrowheads="1"/>
          </p:cNvSpPr>
          <p:nvPr/>
        </p:nvSpPr>
        <p:spPr bwMode="auto">
          <a:xfrm>
            <a:off x="7102475" y="25146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/>
              <a:t>  </a:t>
            </a:r>
            <a:r>
              <a:rPr lang="en-US" sz="1200" b="1" dirty="0" smtClean="0"/>
              <a:t>PA</a:t>
            </a:r>
            <a:endParaRPr lang="en-US" sz="1200" b="1" dirty="0"/>
          </a:p>
        </p:txBody>
      </p:sp>
      <p:sp>
        <p:nvSpPr>
          <p:cNvPr id="2149" name="Rectangle 111"/>
          <p:cNvSpPr>
            <a:spLocks noChangeArrowheads="1"/>
          </p:cNvSpPr>
          <p:nvPr/>
        </p:nvSpPr>
        <p:spPr bwMode="auto">
          <a:xfrm rot="21411678">
            <a:off x="7100343" y="2055771"/>
            <a:ext cx="685800" cy="4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1200" b="1" dirty="0" smtClean="0"/>
              <a:t>NY</a:t>
            </a:r>
            <a:endParaRPr lang="en-US" b="1" dirty="0"/>
          </a:p>
        </p:txBody>
      </p:sp>
      <p:sp>
        <p:nvSpPr>
          <p:cNvPr id="2150" name="Rectangle 112"/>
          <p:cNvSpPr>
            <a:spLocks noChangeArrowheads="1"/>
          </p:cNvSpPr>
          <p:nvPr/>
        </p:nvSpPr>
        <p:spPr bwMode="auto">
          <a:xfrm>
            <a:off x="7864475" y="9144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51" name="Rectangle 113"/>
          <p:cNvSpPr>
            <a:spLocks noChangeArrowheads="1"/>
          </p:cNvSpPr>
          <p:nvPr/>
        </p:nvSpPr>
        <p:spPr bwMode="auto">
          <a:xfrm>
            <a:off x="7407275" y="11430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endParaRPr lang="en-US" sz="1200" b="1"/>
          </a:p>
          <a:p>
            <a:pPr marL="342900" indent="-342900">
              <a:spcBef>
                <a:spcPct val="20000"/>
              </a:spcBef>
            </a:pPr>
            <a:r>
              <a:rPr lang="en-US" sz="1200" b="1"/>
              <a:t>NH</a:t>
            </a:r>
          </a:p>
          <a:p>
            <a:pPr marL="342900" indent="-342900">
              <a:spcBef>
                <a:spcPct val="20000"/>
              </a:spcBef>
            </a:pPr>
            <a:endParaRPr lang="en-US" sz="1200" b="1"/>
          </a:p>
        </p:txBody>
      </p:sp>
      <p:sp>
        <p:nvSpPr>
          <p:cNvPr id="2152" name="Line 114"/>
          <p:cNvSpPr>
            <a:spLocks noChangeShapeType="1"/>
          </p:cNvSpPr>
          <p:nvPr/>
        </p:nvSpPr>
        <p:spPr bwMode="auto">
          <a:xfrm>
            <a:off x="7794625" y="1530350"/>
            <a:ext cx="14605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" name="Rectangle 115"/>
          <p:cNvSpPr>
            <a:spLocks noChangeArrowheads="1"/>
          </p:cNvSpPr>
          <p:nvPr/>
        </p:nvSpPr>
        <p:spPr bwMode="auto">
          <a:xfrm>
            <a:off x="6950075" y="1295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endParaRPr lang="en-US" sz="1200" b="1"/>
          </a:p>
          <a:p>
            <a:pPr marL="342900" indent="-342900">
              <a:spcBef>
                <a:spcPct val="20000"/>
              </a:spcBef>
            </a:pPr>
            <a:r>
              <a:rPr lang="en-US" sz="1200" b="1"/>
              <a:t>VT</a:t>
            </a:r>
          </a:p>
        </p:txBody>
      </p:sp>
      <p:sp>
        <p:nvSpPr>
          <p:cNvPr id="2154" name="Line 116"/>
          <p:cNvSpPr>
            <a:spLocks noChangeShapeType="1"/>
          </p:cNvSpPr>
          <p:nvPr/>
        </p:nvSpPr>
        <p:spPr bwMode="auto">
          <a:xfrm>
            <a:off x="7337425" y="1682750"/>
            <a:ext cx="450850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" name="Rectangle 117"/>
          <p:cNvSpPr>
            <a:spLocks noChangeArrowheads="1"/>
          </p:cNvSpPr>
          <p:nvPr/>
        </p:nvSpPr>
        <p:spPr bwMode="auto">
          <a:xfrm>
            <a:off x="6416675" y="16764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/>
              <a:t>     </a:t>
            </a:r>
            <a:r>
              <a:rPr lang="en-US" sz="1200" b="1" dirty="0" smtClean="0"/>
              <a:t>     MA</a:t>
            </a:r>
          </a:p>
          <a:p>
            <a:pPr marL="342900" indent="-342900">
              <a:spcBef>
                <a:spcPct val="20000"/>
              </a:spcBef>
            </a:pPr>
            <a:r>
              <a:rPr lang="en-US" sz="800" b="1" dirty="0" smtClean="0"/>
              <a:t>       </a:t>
            </a:r>
            <a:endParaRPr lang="en-US" sz="600" b="1" dirty="0"/>
          </a:p>
        </p:txBody>
      </p:sp>
      <p:sp>
        <p:nvSpPr>
          <p:cNvPr id="2156" name="Line 118"/>
          <p:cNvSpPr>
            <a:spLocks noChangeShapeType="1"/>
          </p:cNvSpPr>
          <p:nvPr/>
        </p:nvSpPr>
        <p:spPr bwMode="auto">
          <a:xfrm>
            <a:off x="7102475" y="18288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" name="Rectangle 119"/>
          <p:cNvSpPr>
            <a:spLocks noChangeArrowheads="1"/>
          </p:cNvSpPr>
          <p:nvPr/>
        </p:nvSpPr>
        <p:spPr bwMode="auto">
          <a:xfrm>
            <a:off x="8093075" y="2209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/>
              <a:t>RI</a:t>
            </a:r>
          </a:p>
        </p:txBody>
      </p:sp>
      <p:sp>
        <p:nvSpPr>
          <p:cNvPr id="2158" name="Rectangle 120"/>
          <p:cNvSpPr>
            <a:spLocks noChangeArrowheads="1"/>
          </p:cNvSpPr>
          <p:nvPr/>
        </p:nvSpPr>
        <p:spPr bwMode="auto">
          <a:xfrm>
            <a:off x="7788275" y="2438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endParaRPr lang="en-US" sz="600" b="1" dirty="0" smtClean="0"/>
          </a:p>
          <a:p>
            <a:pPr marL="342900" indent="-342900">
              <a:spcBef>
                <a:spcPct val="20000"/>
              </a:spcBef>
            </a:pPr>
            <a:r>
              <a:rPr lang="en-US" sz="600" b="1" dirty="0" smtClean="0"/>
              <a:t>CT -  GM Food Labeling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600" b="1" dirty="0" smtClean="0"/>
              <a:t>signed into law 6/2013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b="1" dirty="0" smtClean="0"/>
              <a:t> </a:t>
            </a:r>
            <a:endParaRPr lang="en-US" sz="800" b="1" dirty="0" smtClean="0"/>
          </a:p>
          <a:p>
            <a:pPr marL="342900" indent="-342900">
              <a:spcBef>
                <a:spcPct val="20000"/>
              </a:spcBef>
            </a:pPr>
            <a:endParaRPr lang="en-US" sz="1200" b="1" dirty="0"/>
          </a:p>
        </p:txBody>
      </p:sp>
      <p:sp>
        <p:nvSpPr>
          <p:cNvPr id="2159" name="Line 121"/>
          <p:cNvSpPr>
            <a:spLocks noChangeShapeType="1"/>
          </p:cNvSpPr>
          <p:nvPr/>
        </p:nvSpPr>
        <p:spPr bwMode="auto">
          <a:xfrm flipH="1" flipV="1">
            <a:off x="8016875" y="2286000"/>
            <a:ext cx="146050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000" dirty="0"/>
          </a:p>
        </p:txBody>
      </p:sp>
      <p:sp>
        <p:nvSpPr>
          <p:cNvPr id="2160" name="Line 122"/>
          <p:cNvSpPr>
            <a:spLocks noChangeShapeType="1"/>
          </p:cNvSpPr>
          <p:nvPr/>
        </p:nvSpPr>
        <p:spPr bwMode="auto">
          <a:xfrm flipH="1" flipV="1">
            <a:off x="7867650" y="2365374"/>
            <a:ext cx="73025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" name="Rectangle 124"/>
          <p:cNvSpPr>
            <a:spLocks noChangeArrowheads="1"/>
          </p:cNvSpPr>
          <p:nvPr/>
        </p:nvSpPr>
        <p:spPr bwMode="auto">
          <a:xfrm>
            <a:off x="-457200" y="6221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endParaRPr lang="en-US" sz="1200">
              <a:latin typeface="Arial" charset="0"/>
            </a:endParaRPr>
          </a:p>
          <a:p>
            <a:endParaRPr lang="en-US" sz="1200">
              <a:latin typeface="Arial" charset="0"/>
            </a:endParaRPr>
          </a:p>
        </p:txBody>
      </p:sp>
      <p:sp>
        <p:nvSpPr>
          <p:cNvPr id="2162" name="Rectangle 129"/>
          <p:cNvSpPr>
            <a:spLocks noChangeArrowheads="1"/>
          </p:cNvSpPr>
          <p:nvPr/>
        </p:nvSpPr>
        <p:spPr bwMode="auto">
          <a:xfrm>
            <a:off x="4283075" y="5562600"/>
            <a:ext cx="228600" cy="228600"/>
          </a:xfrm>
          <a:prstGeom prst="rect">
            <a:avLst/>
          </a:prstGeom>
          <a:solidFill>
            <a:srgbClr val="D6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BD2507"/>
              </a:solidFill>
            </a:endParaRPr>
          </a:p>
        </p:txBody>
      </p:sp>
      <p:sp>
        <p:nvSpPr>
          <p:cNvPr id="2163" name="Text Box 136"/>
          <p:cNvSpPr txBox="1">
            <a:spLocks noChangeArrowheads="1"/>
          </p:cNvSpPr>
          <p:nvPr/>
        </p:nvSpPr>
        <p:spPr bwMode="auto">
          <a:xfrm>
            <a:off x="4511675" y="5562600"/>
            <a:ext cx="3962400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Arial Narrow" pitchFamily="34" charset="0"/>
              </a:rPr>
              <a:t>States Introducing GM Labeling Bills in 2015 </a:t>
            </a:r>
            <a:endParaRPr lang="en-US" sz="1100" b="1" dirty="0">
              <a:latin typeface="Arial Narrow" pitchFamily="34" charset="0"/>
            </a:endParaRPr>
          </a:p>
        </p:txBody>
      </p:sp>
      <p:sp>
        <p:nvSpPr>
          <p:cNvPr id="2164" name="Text Box 145"/>
          <p:cNvSpPr txBox="1">
            <a:spLocks noChangeArrowheads="1"/>
          </p:cNvSpPr>
          <p:nvPr/>
        </p:nvSpPr>
        <p:spPr bwMode="auto">
          <a:xfrm>
            <a:off x="15875" y="51562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 b="1"/>
          </a:p>
        </p:txBody>
      </p:sp>
      <p:sp>
        <p:nvSpPr>
          <p:cNvPr id="2171" name="Text Box 246"/>
          <p:cNvSpPr txBox="1">
            <a:spLocks noChangeArrowheads="1"/>
          </p:cNvSpPr>
          <p:nvPr/>
        </p:nvSpPr>
        <p:spPr bwMode="auto">
          <a:xfrm>
            <a:off x="4054475" y="762000"/>
            <a:ext cx="16002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As of </a:t>
            </a:r>
            <a:r>
              <a:rPr lang="en-US" sz="1400" b="1" dirty="0" smtClean="0"/>
              <a:t>10/20/2015</a:t>
            </a:r>
            <a:endParaRPr lang="en-US" sz="1400" b="1" dirty="0"/>
          </a:p>
        </p:txBody>
      </p:sp>
      <p:sp>
        <p:nvSpPr>
          <p:cNvPr id="2173" name="Text Box 350"/>
          <p:cNvSpPr txBox="1">
            <a:spLocks noChangeArrowheads="1"/>
          </p:cNvSpPr>
          <p:nvPr/>
        </p:nvSpPr>
        <p:spPr bwMode="auto">
          <a:xfrm>
            <a:off x="1920875" y="381000"/>
            <a:ext cx="586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Arial" charset="0"/>
              </a:rPr>
              <a:t>2015 Biotech Food Labeling Activity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511675" y="5867400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 pitchFamily="34" charset="0"/>
              </a:rPr>
              <a:t>Threatened Ballot Initiatives or Bills in 2015</a:t>
            </a:r>
            <a:endParaRPr lang="en-US" sz="1100" b="1" dirty="0">
              <a:latin typeface="Arial Narrow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283075" y="5867400"/>
            <a:ext cx="228600" cy="228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4511675" y="6172200"/>
            <a:ext cx="281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 pitchFamily="34" charset="0"/>
              </a:rPr>
              <a:t>Legislation Defeated, Withdrawn or Held</a:t>
            </a:r>
            <a:endParaRPr lang="en-US" sz="1100" b="1" dirty="0">
              <a:latin typeface="Arial Narrow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283075" y="6172200"/>
            <a:ext cx="228600" cy="2286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 sz="500" dirty="0"/>
          </a:p>
        </p:txBody>
      </p:sp>
      <p:sp>
        <p:nvSpPr>
          <p:cNvPr id="143" name="TextBox 142"/>
          <p:cNvSpPr txBox="1"/>
          <p:nvPr/>
        </p:nvSpPr>
        <p:spPr>
          <a:xfrm>
            <a:off x="8169275" y="49530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PR</a:t>
            </a:r>
            <a:endParaRPr lang="en-US" sz="1200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7940675" y="762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Maine – GM Food Labeling signed into law 1/10/14.</a:t>
            </a:r>
            <a:endParaRPr lang="en-US" sz="600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2073275" y="3200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CA</a:t>
            </a:r>
            <a:endParaRPr lang="en-US" sz="10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4511675" y="52578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 pitchFamily="34" charset="0"/>
              </a:rPr>
              <a:t>States with GM Labeling Laws</a:t>
            </a:r>
            <a:endParaRPr lang="en-US" sz="1100" b="1" dirty="0">
              <a:latin typeface="Arial Narrow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283075" y="52578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6" name="Picture 145" descr="puerto rico 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9698" y="5334000"/>
            <a:ext cx="1212029" cy="804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Statute that disallows local municipalities from enacting rules that are more stringent than state law within a specific subject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Preemption language is included in the Recommended Uniform State Seed </a:t>
            </a:r>
            <a:r>
              <a:rPr lang="en-US" sz="2800" dirty="0" smtClean="0"/>
              <a:t>Law.</a:t>
            </a:r>
            <a:endParaRPr lang="en-US" sz="2800" dirty="0"/>
          </a:p>
          <a:p>
            <a:r>
              <a:rPr lang="en-US" sz="2800" dirty="0" smtClean="0"/>
              <a:t>Partner initiative with BIO to expand adoption beyond the current 21 </a:t>
            </a:r>
            <a:r>
              <a:rPr lang="en-US" sz="2800" dirty="0" smtClean="0"/>
              <a:t>states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Seed Preemption</a:t>
            </a:r>
          </a:p>
        </p:txBody>
      </p:sp>
    </p:spTree>
    <p:extLst>
      <p:ext uri="{BB962C8B-B14F-4D97-AF65-F5344CB8AC3E}">
        <p14:creationId xmlns:p14="http://schemas.microsoft.com/office/powerpoint/2010/main" val="15787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Working group created by AASCO to create a RUSSL amendment that </a:t>
            </a:r>
            <a:r>
              <a:rPr lang="en-US" sz="3200" dirty="0" smtClean="0"/>
              <a:t>establishes authorization (as opposed to an exemption).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 Libraries</a:t>
            </a:r>
          </a:p>
        </p:txBody>
      </p:sp>
    </p:spTree>
    <p:extLst>
      <p:ext uri="{BB962C8B-B14F-4D97-AF65-F5344CB8AC3E}">
        <p14:creationId xmlns:p14="http://schemas.microsoft.com/office/powerpoint/2010/main" val="354643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Pollinator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Five </a:t>
            </a:r>
            <a:r>
              <a:rPr lang="en-US" sz="2800" dirty="0"/>
              <a:t>states have pollinator plans, others have been waiting on the guidance from the President’s Plan.</a:t>
            </a:r>
          </a:p>
          <a:p>
            <a:r>
              <a:rPr lang="en-US" sz="2800" dirty="0" smtClean="0"/>
              <a:t>All states have </a:t>
            </a:r>
            <a:r>
              <a:rPr lang="en-US" sz="2800" dirty="0"/>
              <a:t>a question – what is </a:t>
            </a:r>
            <a:r>
              <a:rPr lang="en-US" sz="2800" dirty="0" smtClean="0"/>
              <a:t>the basis </a:t>
            </a:r>
            <a:r>
              <a:rPr lang="en-US" sz="2800" dirty="0"/>
              <a:t>for determining success </a:t>
            </a:r>
            <a:r>
              <a:rPr lang="en-US" sz="2800" dirty="0" smtClean="0"/>
              <a:t>(and thus funding) with </a:t>
            </a:r>
            <a:r>
              <a:rPr lang="en-US" sz="2800" dirty="0"/>
              <a:t>a state plan?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68745"/>
            <a:ext cx="1377185" cy="106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Uniformity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u="sng" dirty="0" smtClean="0"/>
              <a:t>Status</a:t>
            </a:r>
          </a:p>
          <a:p>
            <a:r>
              <a:rPr lang="en-US" sz="2800" dirty="0" smtClean="0"/>
              <a:t>No seed lab accreditation program under consideration at this time</a:t>
            </a:r>
          </a:p>
          <a:p>
            <a:r>
              <a:rPr lang="en-US" sz="2800" dirty="0" smtClean="0"/>
              <a:t>USDA AMS LPS involvement</a:t>
            </a:r>
          </a:p>
          <a:p>
            <a:r>
              <a:rPr lang="en-US" sz="2800" dirty="0" smtClean="0"/>
              <a:t>Effort underway to reinvigorate RST program</a:t>
            </a:r>
          </a:p>
          <a:p>
            <a:r>
              <a:rPr lang="en-US" sz="2800" dirty="0" smtClean="0"/>
              <a:t>SCST lab membership proposal postponed</a:t>
            </a:r>
          </a:p>
          <a:p>
            <a:r>
              <a:rPr lang="en-US" sz="2800" dirty="0" smtClean="0"/>
              <a:t>Method duplicity review still underway</a:t>
            </a:r>
          </a:p>
          <a:p>
            <a:r>
              <a:rPr lang="en-US" sz="2800" dirty="0" smtClean="0"/>
              <a:t>Industry involvement in AOSA rules consideration process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657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ASTA State Governmental Affairs Working Group’s purpose is to provide a forum for identification, discussion, and resolution of state and local seed issues, in coordination with the ASTA Legislative and Legal Concerns Committee.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Governmental Affairs WG</a:t>
            </a:r>
          </a:p>
        </p:txBody>
      </p:sp>
    </p:spTree>
    <p:extLst>
      <p:ext uri="{BB962C8B-B14F-4D97-AF65-F5344CB8AC3E}">
        <p14:creationId xmlns:p14="http://schemas.microsoft.com/office/powerpoint/2010/main" val="39817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7855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ASTA CSS">
      <a:dk1>
        <a:sysClr val="windowText" lastClr="000000"/>
      </a:dk1>
      <a:lt1>
        <a:sysClr val="window" lastClr="FFFFFF"/>
      </a:lt1>
      <a:dk2>
        <a:srgbClr val="004080"/>
      </a:dk2>
      <a:lt2>
        <a:srgbClr val="EEECE1"/>
      </a:lt2>
      <a:accent1>
        <a:srgbClr val="408000"/>
      </a:accent1>
      <a:accent2>
        <a:srgbClr val="FF8000"/>
      </a:accent2>
      <a:accent3>
        <a:srgbClr val="9BBB59"/>
      </a:accent3>
      <a:accent4>
        <a:srgbClr val="66CCFF"/>
      </a:accent4>
      <a:accent5>
        <a:srgbClr val="4BACC6"/>
      </a:accent5>
      <a:accent6>
        <a:srgbClr val="804000"/>
      </a:accent6>
      <a:hlink>
        <a:srgbClr val="0080FF"/>
      </a:hlink>
      <a:folHlink>
        <a:srgbClr val="FF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larity">
  <a:themeElements>
    <a:clrScheme name="Custom 2">
      <a:dk1>
        <a:srgbClr val="008000"/>
      </a:dk1>
      <a:lt1>
        <a:srgbClr val="FFFFFF"/>
      </a:lt1>
      <a:dk2>
        <a:srgbClr val="D2533C"/>
      </a:dk2>
      <a:lt2>
        <a:srgbClr val="F3F2DC"/>
      </a:lt2>
      <a:accent1>
        <a:srgbClr val="008000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373</Words>
  <Application>Microsoft Office PowerPoint</Application>
  <PresentationFormat>On-screen Show (4:3)</PresentationFormat>
  <Paragraphs>108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Clarity</vt:lpstr>
      <vt:lpstr>Legislative &amp; Legal Concerns Committee Pat Miller</vt:lpstr>
      <vt:lpstr>Primary State Issues</vt:lpstr>
      <vt:lpstr>PowerPoint Presentation</vt:lpstr>
      <vt:lpstr>State Seed Preemption</vt:lpstr>
      <vt:lpstr>Seed Libraries</vt:lpstr>
      <vt:lpstr>State Pollinator Plans</vt:lpstr>
      <vt:lpstr>Lab Uniformity</vt:lpstr>
      <vt:lpstr>State Governmental Affairs WG</vt:lpstr>
      <vt:lpstr>Questions?</vt:lpstr>
    </vt:vector>
  </TitlesOfParts>
  <Company>Allen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Pace</dc:creator>
  <cp:lastModifiedBy>Pat Miller</cp:lastModifiedBy>
  <cp:revision>15</cp:revision>
  <dcterms:created xsi:type="dcterms:W3CDTF">2015-10-30T15:41:14Z</dcterms:created>
  <dcterms:modified xsi:type="dcterms:W3CDTF">2015-12-08T17:26:09Z</dcterms:modified>
</cp:coreProperties>
</file>