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Shipping-windo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-impo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-impo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Shipping-window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Shipping-window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-impo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-impo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Shipping-window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Quarterly-US-seed-trade-GLOBA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Exports</a:t>
            </a:r>
            <a:r>
              <a:rPr lang="en-US" baseline="0"/>
              <a:t> - All Planting Seeds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2017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'World-Total'!$F$6:$I$6</c:f>
              <c:numCache>
                <c:formatCode>#,##0</c:formatCode>
                <c:ptCount val="4"/>
                <c:pt idx="0">
                  <c:v>569538</c:v>
                </c:pt>
                <c:pt idx="1">
                  <c:v>339685</c:v>
                </c:pt>
                <c:pt idx="2">
                  <c:v>304494</c:v>
                </c:pt>
                <c:pt idx="3">
                  <c:v>627920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ED-40B7-99D8-4F74CF761347}"/>
            </c:ext>
          </c:extLst>
        </c:ser>
        <c:ser>
          <c:idx val="1"/>
          <c:order val="1"/>
          <c:tx>
            <c:v>2018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'World-Total'!$F$7:$I$7</c:f>
              <c:numCache>
                <c:formatCode>#,##0</c:formatCode>
                <c:ptCount val="4"/>
                <c:pt idx="0">
                  <c:v>615656</c:v>
                </c:pt>
                <c:pt idx="1">
                  <c:v>290162</c:v>
                </c:pt>
                <c:pt idx="2">
                  <c:v>301089</c:v>
                </c:pt>
                <c:pt idx="3">
                  <c:v>688907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ED-40B7-99D8-4F74CF761347}"/>
            </c:ext>
          </c:extLst>
        </c:ser>
        <c:ser>
          <c:idx val="2"/>
          <c:order val="2"/>
          <c:tx>
            <c:v>2019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'World-Total'!$F$8:$I$8</c:f>
              <c:numCache>
                <c:formatCode>#,##0</c:formatCode>
                <c:ptCount val="4"/>
                <c:pt idx="0">
                  <c:v>603933</c:v>
                </c:pt>
                <c:pt idx="1">
                  <c:v>323723</c:v>
                </c:pt>
                <c:pt idx="2">
                  <c:v>279626</c:v>
                </c:pt>
                <c:pt idx="3">
                  <c:v>544656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ED-40B7-99D8-4F74CF761347}"/>
            </c:ext>
          </c:extLst>
        </c:ser>
        <c:ser>
          <c:idx val="3"/>
          <c:order val="3"/>
          <c:tx>
            <c:v>2020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'World-Total'!$F$9:$I$9</c:f>
              <c:numCache>
                <c:formatCode>#,##0</c:formatCode>
                <c:ptCount val="4"/>
                <c:pt idx="0">
                  <c:v>535424</c:v>
                </c:pt>
                <c:pt idx="1">
                  <c:v>294835</c:v>
                </c:pt>
                <c:pt idx="2">
                  <c:v>285603</c:v>
                </c:pt>
                <c:pt idx="3">
                  <c:v>516745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FED-40B7-99D8-4F74CF761347}"/>
            </c:ext>
          </c:extLst>
        </c:ser>
        <c:ser>
          <c:idx val="4"/>
          <c:order val="4"/>
          <c:tx>
            <c:v>2021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'World-Total'!$F$10:$I$10</c:f>
              <c:numCache>
                <c:formatCode>#,##0</c:formatCode>
                <c:ptCount val="4"/>
                <c:pt idx="0">
                  <c:v>554891</c:v>
                </c:pt>
                <c:pt idx="1">
                  <c:v>322487</c:v>
                </c:pt>
                <c:pt idx="2">
                  <c:v>279780</c:v>
                </c:pt>
                <c:pt idx="3">
                  <c:v>535799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FED-40B7-99D8-4F74CF761347}"/>
            </c:ext>
          </c:extLst>
        </c:ser>
        <c:ser>
          <c:idx val="5"/>
          <c:order val="5"/>
          <c:tx>
            <c:v>2022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'World-Total'!$F$11:$I$11</c:f>
              <c:numCache>
                <c:formatCode>#,##0</c:formatCode>
                <c:ptCount val="4"/>
                <c:pt idx="0">
                  <c:v>598462</c:v>
                </c:pt>
                <c:pt idx="1">
                  <c:v>327422</c:v>
                </c:pt>
                <c:pt idx="2">
                  <c:v>266287</c:v>
                </c:pt>
                <c:pt idx="3">
                  <c:v>503136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FED-40B7-99D8-4F74CF761347}"/>
            </c:ext>
          </c:extLst>
        </c:ser>
        <c:ser>
          <c:idx val="6"/>
          <c:order val="6"/>
          <c:tx>
            <c:v>2023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'World-Total'!$F$12:$I$12</c:f>
              <c:numCache>
                <c:formatCode>#,##0</c:formatCode>
                <c:ptCount val="4"/>
                <c:pt idx="0">
                  <c:v>571526</c:v>
                </c:pt>
                <c:pt idx="1">
                  <c:v>320180</c:v>
                </c:pt>
                <c:pt idx="2">
                  <c:v>288276</c:v>
                </c:pt>
                <c:pt idx="3">
                  <c:v>546080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FED-40B7-99D8-4F74CF761347}"/>
            </c:ext>
          </c:extLst>
        </c:ser>
        <c:ser>
          <c:idx val="7"/>
          <c:order val="7"/>
          <c:tx>
            <c:v>2024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'World-Total'!$F$13:$I$13</c:f>
              <c:numCache>
                <c:formatCode>#,##0</c:formatCode>
                <c:ptCount val="4"/>
                <c:pt idx="0">
                  <c:v>581160</c:v>
                </c:pt>
                <c:pt idx="1">
                  <c:v>319132</c:v>
                </c:pt>
                <c:pt idx="2">
                  <c:v>281685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FED-40B7-99D8-4F74CF761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42879"/>
        <c:axId val="285947199"/>
      </c:lineChart>
      <c:catAx>
        <c:axId val="28594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47199"/>
        <c:crosses val="autoZero"/>
        <c:auto val="1"/>
        <c:lblAlgn val="ctr"/>
        <c:lblOffset val="100"/>
        <c:noMultiLvlLbl val="0"/>
      </c:catAx>
      <c:valAx>
        <c:axId val="285947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42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Grass Seed Exports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'Export-windows-by-crop'!$A$14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'Export-windows-by-crop'!$E$14:$H$14</c:f>
              <c:numCache>
                <c:formatCode>General</c:formatCode>
                <c:ptCount val="4"/>
                <c:pt idx="0">
                  <c:v>17724</c:v>
                </c:pt>
                <c:pt idx="1">
                  <c:v>10403.25</c:v>
                </c:pt>
                <c:pt idx="2">
                  <c:v>5973.75</c:v>
                </c:pt>
                <c:pt idx="3">
                  <c:v>8840.5714285714294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43-45D3-986D-9FAE564BD4DA}"/>
            </c:ext>
          </c:extLst>
        </c:ser>
        <c:ser>
          <c:idx val="1"/>
          <c:order val="1"/>
          <c:tx>
            <c:strRef>
              <c:f>'Export-windows-by-crop'!$A$15</c:f>
              <c:strCache>
                <c:ptCount val="1"/>
                <c:pt idx="0">
                  <c:v>FESCUE SD,CRP 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'Export-windows-by-crop'!$E$15:$H$15</c:f>
              <c:numCache>
                <c:formatCode>General</c:formatCode>
                <c:ptCount val="4"/>
                <c:pt idx="0">
                  <c:v>1847.125</c:v>
                </c:pt>
                <c:pt idx="1">
                  <c:v>1881.375</c:v>
                </c:pt>
                <c:pt idx="2">
                  <c:v>427.25</c:v>
                </c:pt>
                <c:pt idx="3">
                  <c:v>768.71428571428567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43-45D3-986D-9FAE564BD4DA}"/>
            </c:ext>
          </c:extLst>
        </c:ser>
        <c:ser>
          <c:idx val="2"/>
          <c:order val="2"/>
          <c:tx>
            <c:strRef>
              <c:f>'Export-windows-by-crop'!$A$16</c:f>
              <c:strCache>
                <c:ptCount val="1"/>
                <c:pt idx="0">
                  <c:v>FESCUE SD,MEADOW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'Export-windows-by-crop'!$E$16:$H$16</c:f>
              <c:numCache>
                <c:formatCode>General</c:formatCode>
                <c:ptCount val="4"/>
                <c:pt idx="0">
                  <c:v>1.3333333333333333</c:v>
                </c:pt>
                <c:pt idx="1">
                  <c:v>12</c:v>
                </c:pt>
                <c:pt idx="2">
                  <c:v>10.666666666666666</c:v>
                </c:pt>
                <c:pt idx="3">
                  <c:v>2.6666666666666665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43-45D3-986D-9FAE564BD4DA}"/>
            </c:ext>
          </c:extLst>
        </c:ser>
        <c:ser>
          <c:idx val="3"/>
          <c:order val="3"/>
          <c:tx>
            <c:strRef>
              <c:f>'Export-windows-by-crop'!$A$17</c:f>
              <c:strCache>
                <c:ptCount val="1"/>
                <c:pt idx="0">
                  <c:v>FESCUE SD,OTHER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'Export-windows-by-crop'!$E$17:$H$17</c:f>
              <c:numCache>
                <c:formatCode>General</c:formatCode>
                <c:ptCount val="4"/>
                <c:pt idx="0">
                  <c:v>2057.25</c:v>
                </c:pt>
                <c:pt idx="1">
                  <c:v>1414</c:v>
                </c:pt>
                <c:pt idx="2">
                  <c:v>736.875</c:v>
                </c:pt>
                <c:pt idx="3">
                  <c:v>1033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43-45D3-986D-9FAE564BD4DA}"/>
            </c:ext>
          </c:extLst>
        </c:ser>
        <c:ser>
          <c:idx val="4"/>
          <c:order val="4"/>
          <c:tx>
            <c:strRef>
              <c:f>'Export-windows-by-crop'!$A$18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'Export-windows-by-crop'!$E$18:$H$18</c:f>
              <c:numCache>
                <c:formatCode>General</c:formatCode>
                <c:ptCount val="4"/>
                <c:pt idx="0">
                  <c:v>18406.375</c:v>
                </c:pt>
                <c:pt idx="1">
                  <c:v>12271.75</c:v>
                </c:pt>
                <c:pt idx="2">
                  <c:v>6255.625</c:v>
                </c:pt>
                <c:pt idx="3">
                  <c:v>10436.857142857143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43-45D3-986D-9FAE564BD4DA}"/>
            </c:ext>
          </c:extLst>
        </c:ser>
        <c:ser>
          <c:idx val="5"/>
          <c:order val="5"/>
          <c:tx>
            <c:strRef>
              <c:f>'Export-windows-by-crop'!$A$19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'Export-windows-by-crop'!$E$19:$H$19</c:f>
              <c:numCache>
                <c:formatCode>General</c:formatCode>
                <c:ptCount val="4"/>
                <c:pt idx="0">
                  <c:v>8830.75</c:v>
                </c:pt>
                <c:pt idx="1">
                  <c:v>14834.125</c:v>
                </c:pt>
                <c:pt idx="2">
                  <c:v>18645</c:v>
                </c:pt>
                <c:pt idx="3">
                  <c:v>8285.5714285714294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43-45D3-986D-9FAE564BD4DA}"/>
            </c:ext>
          </c:extLst>
        </c:ser>
        <c:ser>
          <c:idx val="6"/>
          <c:order val="6"/>
          <c:tx>
            <c:strRef>
              <c:f>'Export-windows-by-crop'!$A$20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'Export-windows-by-crop'!$E$20:$H$20</c:f>
              <c:numCache>
                <c:formatCode>General</c:formatCode>
                <c:ptCount val="4"/>
                <c:pt idx="0">
                  <c:v>12383.125</c:v>
                </c:pt>
                <c:pt idx="1">
                  <c:v>11020.5</c:v>
                </c:pt>
                <c:pt idx="2">
                  <c:v>14562.625</c:v>
                </c:pt>
                <c:pt idx="3">
                  <c:v>9766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443-45D3-986D-9FAE564BD4DA}"/>
            </c:ext>
          </c:extLst>
        </c:ser>
        <c:ser>
          <c:idx val="8"/>
          <c:order val="7"/>
          <c:tx>
            <c:strRef>
              <c:f>'Export-windows-by-crop'!$A$21</c:f>
              <c:strCache>
                <c:ptCount val="1"/>
                <c:pt idx="0">
                  <c:v>BENTGRASS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'Export-windows-by-crop'!$E$21:$H$21</c:f>
              <c:numCache>
                <c:formatCode>General</c:formatCode>
                <c:ptCount val="4"/>
                <c:pt idx="0">
                  <c:v>7473.375</c:v>
                </c:pt>
                <c:pt idx="1">
                  <c:v>5376.25</c:v>
                </c:pt>
                <c:pt idx="2">
                  <c:v>1746.625</c:v>
                </c:pt>
                <c:pt idx="3">
                  <c:v>2842.7142857142858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443-45D3-986D-9FAE564BD4DA}"/>
            </c:ext>
          </c:extLst>
        </c:ser>
        <c:ser>
          <c:idx val="9"/>
          <c:order val="8"/>
          <c:tx>
            <c:strRef>
              <c:f>'Export-windows-by-crop'!$A$22</c:f>
              <c:strCache>
                <c:ptCount val="1"/>
                <c:pt idx="0">
                  <c:v>BERMUDAGRSSD,HSK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'Export-windows-by-crop'!$E$22:$H$22</c:f>
              <c:numCache>
                <c:formatCode>General</c:formatCode>
                <c:ptCount val="4"/>
                <c:pt idx="0">
                  <c:v>3044.375</c:v>
                </c:pt>
                <c:pt idx="1">
                  <c:v>2648.5</c:v>
                </c:pt>
                <c:pt idx="2">
                  <c:v>681.625</c:v>
                </c:pt>
                <c:pt idx="3">
                  <c:v>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43-45D3-986D-9FAE564BD4DA}"/>
            </c:ext>
          </c:extLst>
        </c:ser>
        <c:ser>
          <c:idx val="10"/>
          <c:order val="9"/>
          <c:tx>
            <c:strRef>
              <c:f>'Export-windows-by-crop'!$A$23</c:f>
              <c:strCache>
                <c:ptCount val="1"/>
                <c:pt idx="0">
                  <c:v>BERMUDAGRSSD,OTH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'Export-windows-by-crop'!$E$23:$H$23</c:f>
              <c:numCache>
                <c:formatCode>General</c:formatCode>
                <c:ptCount val="4"/>
                <c:pt idx="0">
                  <c:v>1845.75</c:v>
                </c:pt>
                <c:pt idx="1">
                  <c:v>1543.125</c:v>
                </c:pt>
                <c:pt idx="2">
                  <c:v>1054.375</c:v>
                </c:pt>
                <c:pt idx="3">
                  <c:v>1369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443-45D3-986D-9FAE564BD4DA}"/>
            </c:ext>
          </c:extLst>
        </c:ser>
        <c:ser>
          <c:idx val="11"/>
          <c:order val="10"/>
          <c:tx>
            <c:strRef>
              <c:f>'Export-windows-by-crop'!$A$24</c:f>
              <c:strCache>
                <c:ptCount val="1"/>
                <c:pt idx="0">
                  <c:v>BIRDSFT TREFOILS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'Export-windows-by-crop'!$E$24:$H$24</c:f>
              <c:numCache>
                <c:formatCode>General</c:formatCode>
                <c:ptCount val="4"/>
                <c:pt idx="0">
                  <c:v>56.375</c:v>
                </c:pt>
                <c:pt idx="1">
                  <c:v>77.375</c:v>
                </c:pt>
                <c:pt idx="2">
                  <c:v>64.375</c:v>
                </c:pt>
                <c:pt idx="3">
                  <c:v>76.142857142857139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443-45D3-986D-9FAE564BD4DA}"/>
            </c:ext>
          </c:extLst>
        </c:ser>
        <c:ser>
          <c:idx val="12"/>
          <c:order val="11"/>
          <c:tx>
            <c:strRef>
              <c:f>'Export-windows-by-crop'!$A$25</c:f>
              <c:strCache>
                <c:ptCount val="1"/>
                <c:pt idx="0">
                  <c:v>ORCHARDGRASS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'Export-windows-by-crop'!$E$25:$H$25</c:f>
              <c:numCache>
                <c:formatCode>General</c:formatCode>
                <c:ptCount val="4"/>
                <c:pt idx="0">
                  <c:v>925.625</c:v>
                </c:pt>
                <c:pt idx="1">
                  <c:v>446.875</c:v>
                </c:pt>
                <c:pt idx="2">
                  <c:v>533.75</c:v>
                </c:pt>
                <c:pt idx="3">
                  <c:v>754.14285714285711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443-45D3-986D-9FAE564BD4DA}"/>
            </c:ext>
          </c:extLst>
        </c:ser>
        <c:ser>
          <c:idx val="13"/>
          <c:order val="12"/>
          <c:tx>
            <c:strRef>
              <c:f>'Export-windows-by-crop'!$A$26</c:f>
              <c:strCache>
                <c:ptCount val="1"/>
                <c:pt idx="0">
                  <c:v>SORGHUM/SUDAN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'Export-windows-by-crop'!$E$26:$H$26</c:f>
              <c:numCache>
                <c:formatCode>General</c:formatCode>
                <c:ptCount val="4"/>
                <c:pt idx="0">
                  <c:v>7391.75</c:v>
                </c:pt>
                <c:pt idx="1">
                  <c:v>2266.375</c:v>
                </c:pt>
                <c:pt idx="2">
                  <c:v>1843.875</c:v>
                </c:pt>
                <c:pt idx="3">
                  <c:v>2651.7142857142858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443-45D3-986D-9FAE564BD4DA}"/>
            </c:ext>
          </c:extLst>
        </c:ser>
        <c:ser>
          <c:idx val="14"/>
          <c:order val="13"/>
          <c:tx>
            <c:strRef>
              <c:f>'Export-windows-by-crop'!$A$27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'Export-windows-by-crop'!$E$27:$H$27</c:f>
              <c:numCache>
                <c:formatCode>General</c:formatCode>
                <c:ptCount val="4"/>
                <c:pt idx="0">
                  <c:v>4428.125</c:v>
                </c:pt>
                <c:pt idx="1">
                  <c:v>1399.125</c:v>
                </c:pt>
                <c:pt idx="2">
                  <c:v>504.125</c:v>
                </c:pt>
                <c:pt idx="3">
                  <c:v>2759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443-45D3-986D-9FAE564BD4DA}"/>
            </c:ext>
          </c:extLst>
        </c:ser>
        <c:ser>
          <c:idx val="15"/>
          <c:order val="14"/>
          <c:tx>
            <c:strRef>
              <c:f>'Export-windows-by-crop'!$A$28</c:f>
              <c:strCache>
                <c:ptCount val="1"/>
                <c:pt idx="0">
                  <c:v>WHEATGRASS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'Export-windows-by-crop'!$E$28:$H$28</c:f>
              <c:numCache>
                <c:formatCode>General</c:formatCode>
                <c:ptCount val="4"/>
                <c:pt idx="0">
                  <c:v>533.5</c:v>
                </c:pt>
                <c:pt idx="1">
                  <c:v>126.125</c:v>
                </c:pt>
                <c:pt idx="2">
                  <c:v>127.25</c:v>
                </c:pt>
                <c:pt idx="3">
                  <c:v>146.28571428571428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443-45D3-986D-9FAE564BD4DA}"/>
            </c:ext>
          </c:extLst>
        </c:ser>
        <c:ser>
          <c:idx val="16"/>
          <c:order val="15"/>
          <c:tx>
            <c:strRef>
              <c:f>'Export-windows-by-crop'!$A$29</c:f>
              <c:strCache>
                <c:ptCount val="1"/>
                <c:pt idx="0">
                  <c:v>GRASS SD, OTHER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'Export-windows-by-crop'!$E$29:$H$29</c:f>
              <c:numCache>
                <c:formatCode>General</c:formatCode>
                <c:ptCount val="4"/>
                <c:pt idx="0">
                  <c:v>3547</c:v>
                </c:pt>
                <c:pt idx="1">
                  <c:v>2468.75</c:v>
                </c:pt>
                <c:pt idx="2">
                  <c:v>1602.875</c:v>
                </c:pt>
                <c:pt idx="3">
                  <c:v>2236.5714285714284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443-45D3-986D-9FAE564BD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4568271"/>
        <c:axId val="1684568751"/>
      </c:lineChart>
      <c:catAx>
        <c:axId val="168456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4568751"/>
        <c:crosses val="autoZero"/>
        <c:auto val="1"/>
        <c:lblAlgn val="ctr"/>
        <c:lblOffset val="100"/>
        <c:noMultiLvlLbl val="0"/>
      </c:catAx>
      <c:valAx>
        <c:axId val="168456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4568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Forage Seed Imports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'Import-windows-by-crop'!$D$72</c:f>
              <c:strCache>
                <c:ptCount val="1"/>
                <c:pt idx="0">
                  <c:v>ALFALFA SD,CRT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'Import-windows-by-crop'!$E$72:$H$72</c:f>
              <c:numCache>
                <c:formatCode>General</c:formatCode>
                <c:ptCount val="4"/>
                <c:pt idx="0">
                  <c:v>5169.625</c:v>
                </c:pt>
                <c:pt idx="1">
                  <c:v>4061.25</c:v>
                </c:pt>
                <c:pt idx="2">
                  <c:v>2510.75</c:v>
                </c:pt>
                <c:pt idx="3">
                  <c:v>4869.75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57-42D7-8916-850E9BA06CA4}"/>
            </c:ext>
          </c:extLst>
        </c:ser>
        <c:ser>
          <c:idx val="1"/>
          <c:order val="1"/>
          <c:tx>
            <c:strRef>
              <c:f>'Import-windows-by-crop'!$D$73</c:f>
              <c:strCache>
                <c:ptCount val="1"/>
                <c:pt idx="0">
                  <c:v>ALFALFA SD,UNCRT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'Import-windows-by-crop'!$E$73:$H$73</c:f>
              <c:numCache>
                <c:formatCode>General</c:formatCode>
                <c:ptCount val="4"/>
                <c:pt idx="0">
                  <c:v>8531.5</c:v>
                </c:pt>
                <c:pt idx="1">
                  <c:v>3607.875</c:v>
                </c:pt>
                <c:pt idx="2">
                  <c:v>3579.375</c:v>
                </c:pt>
                <c:pt idx="3">
                  <c:v>4209.875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57-42D7-8916-850E9BA06CA4}"/>
            </c:ext>
          </c:extLst>
        </c:ser>
        <c:ser>
          <c:idx val="2"/>
          <c:order val="2"/>
          <c:tx>
            <c:strRef>
              <c:f>'Import-windows-by-crop'!$D$74</c:f>
              <c:strCache>
                <c:ptCount val="1"/>
                <c:pt idx="0">
                  <c:v>CLOVER SD,WHT/LD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'Import-windows-by-crop'!$E$74:$H$74</c:f>
              <c:numCache>
                <c:formatCode>General</c:formatCode>
                <c:ptCount val="4"/>
                <c:pt idx="0">
                  <c:v>695.125</c:v>
                </c:pt>
                <c:pt idx="1">
                  <c:v>602.625</c:v>
                </c:pt>
                <c:pt idx="2">
                  <c:v>1584.625</c:v>
                </c:pt>
                <c:pt idx="3">
                  <c:v>653.375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57-42D7-8916-850E9BA06CA4}"/>
            </c:ext>
          </c:extLst>
        </c:ser>
        <c:ser>
          <c:idx val="3"/>
          <c:order val="3"/>
          <c:tx>
            <c:strRef>
              <c:f>'Import-windows-by-crop'!$D$75</c:f>
              <c:strCache>
                <c:ptCount val="1"/>
                <c:pt idx="0">
                  <c:v>CLOVER SD,ALSIKE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'Import-windows-by-crop'!$E$75:$H$75</c:f>
              <c:numCache>
                <c:formatCode>General</c:formatCode>
                <c:ptCount val="4"/>
                <c:pt idx="0">
                  <c:v>564.125</c:v>
                </c:pt>
                <c:pt idx="1">
                  <c:v>149.625</c:v>
                </c:pt>
                <c:pt idx="2">
                  <c:v>151.5</c:v>
                </c:pt>
                <c:pt idx="3">
                  <c:v>176.625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57-42D7-8916-850E9BA06CA4}"/>
            </c:ext>
          </c:extLst>
        </c:ser>
        <c:ser>
          <c:idx val="4"/>
          <c:order val="4"/>
          <c:tx>
            <c:strRef>
              <c:f>'Import-windows-by-crop'!$D$76</c:f>
              <c:strCache>
                <c:ptCount val="1"/>
                <c:pt idx="0">
                  <c:v>CLOVER SD,CRIM.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'Import-windows-by-crop'!$E$76:$H$76</c:f>
              <c:numCache>
                <c:formatCode>General</c:formatCode>
                <c:ptCount val="4"/>
                <c:pt idx="0">
                  <c:v>27.125</c:v>
                </c:pt>
                <c:pt idx="1">
                  <c:v>120.25</c:v>
                </c:pt>
                <c:pt idx="2">
                  <c:v>184.375</c:v>
                </c:pt>
                <c:pt idx="3">
                  <c:v>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757-42D7-8916-850E9BA06CA4}"/>
            </c:ext>
          </c:extLst>
        </c:ser>
        <c:ser>
          <c:idx val="5"/>
          <c:order val="5"/>
          <c:tx>
            <c:strRef>
              <c:f>'Import-windows-by-crop'!$D$77</c:f>
              <c:strCache>
                <c:ptCount val="1"/>
                <c:pt idx="0">
                  <c:v>CLOVRSD,RD,DBLCT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'Import-windows-by-crop'!$E$77:$H$77</c:f>
              <c:numCache>
                <c:formatCode>General</c:formatCode>
                <c:ptCount val="4"/>
                <c:pt idx="0">
                  <c:v>306.125</c:v>
                </c:pt>
                <c:pt idx="1">
                  <c:v>79.5</c:v>
                </c:pt>
                <c:pt idx="2">
                  <c:v>48.375</c:v>
                </c:pt>
                <c:pt idx="3">
                  <c:v>149.75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757-42D7-8916-850E9BA06CA4}"/>
            </c:ext>
          </c:extLst>
        </c:ser>
        <c:ser>
          <c:idx val="6"/>
          <c:order val="6"/>
          <c:tx>
            <c:strRef>
              <c:f>'Import-windows-by-crop'!$D$78</c:f>
              <c:strCache>
                <c:ptCount val="1"/>
                <c:pt idx="0">
                  <c:v>CLOVRSD,RD, OTH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'Import-windows-by-crop'!$E$78:$H$78</c:f>
              <c:numCache>
                <c:formatCode>General</c:formatCode>
                <c:ptCount val="4"/>
                <c:pt idx="0">
                  <c:v>772.625</c:v>
                </c:pt>
                <c:pt idx="1">
                  <c:v>259.375</c:v>
                </c:pt>
                <c:pt idx="2">
                  <c:v>159.25</c:v>
                </c:pt>
                <c:pt idx="3">
                  <c:v>252.875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757-42D7-8916-850E9BA06CA4}"/>
            </c:ext>
          </c:extLst>
        </c:ser>
        <c:ser>
          <c:idx val="7"/>
          <c:order val="7"/>
          <c:tx>
            <c:strRef>
              <c:f>'Import-windows-by-crop'!$D$79</c:f>
              <c:strCache>
                <c:ptCount val="1"/>
                <c:pt idx="0">
                  <c:v>CLOVER SD, SWEET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'Import-windows-by-crop'!$E$79:$H$79</c:f>
              <c:numCache>
                <c:formatCode>General</c:formatCode>
                <c:ptCount val="4"/>
                <c:pt idx="0">
                  <c:v>358</c:v>
                </c:pt>
                <c:pt idx="1">
                  <c:v>154.75</c:v>
                </c:pt>
                <c:pt idx="2">
                  <c:v>83.75</c:v>
                </c:pt>
                <c:pt idx="3">
                  <c:v>154.25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757-42D7-8916-850E9BA06CA4}"/>
            </c:ext>
          </c:extLst>
        </c:ser>
        <c:ser>
          <c:idx val="8"/>
          <c:order val="8"/>
          <c:tx>
            <c:strRef>
              <c:f>'Import-windows-by-crop'!$D$80</c:f>
              <c:strCache>
                <c:ptCount val="1"/>
                <c:pt idx="0">
                  <c:v>CLOVER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'Import-windows-by-crop'!$E$80:$H$80</c:f>
              <c:numCache>
                <c:formatCode>General</c:formatCode>
                <c:ptCount val="4"/>
                <c:pt idx="0">
                  <c:v>217.5</c:v>
                </c:pt>
                <c:pt idx="1">
                  <c:v>344.625</c:v>
                </c:pt>
                <c:pt idx="2">
                  <c:v>436.25</c:v>
                </c:pt>
                <c:pt idx="3">
                  <c:v>274.125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757-42D7-8916-850E9BA06CA4}"/>
            </c:ext>
          </c:extLst>
        </c:ser>
        <c:ser>
          <c:idx val="9"/>
          <c:order val="9"/>
          <c:tx>
            <c:strRef>
              <c:f>'Import-windows-by-crop'!$D$81</c:f>
              <c:strCache>
                <c:ptCount val="1"/>
                <c:pt idx="0">
                  <c:v>FORAGE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'Import-windows-by-crop'!$E$81:$H$81</c:f>
              <c:numCache>
                <c:formatCode>General</c:formatCode>
                <c:ptCount val="4"/>
                <c:pt idx="0">
                  <c:v>1975.125</c:v>
                </c:pt>
                <c:pt idx="1">
                  <c:v>1911</c:v>
                </c:pt>
                <c:pt idx="2">
                  <c:v>1366.625</c:v>
                </c:pt>
                <c:pt idx="3">
                  <c:v>1280.75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757-42D7-8916-850E9BA06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045024"/>
        <c:axId val="808041664"/>
      </c:lineChart>
      <c:catAx>
        <c:axId val="80804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041664"/>
        <c:crosses val="autoZero"/>
        <c:auto val="1"/>
        <c:lblAlgn val="ctr"/>
        <c:lblOffset val="100"/>
        <c:noMultiLvlLbl val="0"/>
      </c:catAx>
      <c:valAx>
        <c:axId val="80804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04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</a:t>
            </a:r>
            <a:r>
              <a:rPr lang="en-US" baseline="0"/>
              <a:t> Forage Seed Exports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'Export-windows-by-crop'!$A$66</c:f>
              <c:strCache>
                <c:ptCount val="1"/>
                <c:pt idx="0">
                  <c:v>ALFALFA SD, 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'Export-windows-by-crop'!$E$66:$H$66</c:f>
              <c:numCache>
                <c:formatCode>General</c:formatCode>
                <c:ptCount val="4"/>
                <c:pt idx="0">
                  <c:v>14387.375</c:v>
                </c:pt>
                <c:pt idx="1">
                  <c:v>11950.375</c:v>
                </c:pt>
                <c:pt idx="2">
                  <c:v>20072.625</c:v>
                </c:pt>
                <c:pt idx="3">
                  <c:v>24107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5B-42D2-9F2D-F55E9B0B640B}"/>
            </c:ext>
          </c:extLst>
        </c:ser>
        <c:ser>
          <c:idx val="1"/>
          <c:order val="1"/>
          <c:tx>
            <c:strRef>
              <c:f>'Export-windows-by-crop'!$A$67</c:f>
              <c:strCache>
                <c:ptCount val="1"/>
                <c:pt idx="0">
                  <c:v>ALFALFA SD,UNCRT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'Export-windows-by-crop'!$E$67:$H$67</c:f>
              <c:numCache>
                <c:formatCode>General</c:formatCode>
                <c:ptCount val="4"/>
                <c:pt idx="0">
                  <c:v>2448.375</c:v>
                </c:pt>
                <c:pt idx="1">
                  <c:v>2044.375</c:v>
                </c:pt>
                <c:pt idx="2">
                  <c:v>4496.125</c:v>
                </c:pt>
                <c:pt idx="3">
                  <c:v>4631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5B-42D2-9F2D-F55E9B0B640B}"/>
            </c:ext>
          </c:extLst>
        </c:ser>
        <c:ser>
          <c:idx val="2"/>
          <c:order val="2"/>
          <c:tx>
            <c:strRef>
              <c:f>'Export-windows-by-crop'!$A$68</c:f>
              <c:strCache>
                <c:ptCount val="1"/>
                <c:pt idx="0">
                  <c:v>CLOVER SD,WHT/LD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'Export-windows-by-crop'!$E$68:$H$68</c:f>
              <c:numCache>
                <c:formatCode>General</c:formatCode>
                <c:ptCount val="4"/>
                <c:pt idx="0">
                  <c:v>1362.5</c:v>
                </c:pt>
                <c:pt idx="1">
                  <c:v>711.5</c:v>
                </c:pt>
                <c:pt idx="2">
                  <c:v>311</c:v>
                </c:pt>
                <c:pt idx="3">
                  <c:v>696.57142857142856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5B-42D2-9F2D-F55E9B0B640B}"/>
            </c:ext>
          </c:extLst>
        </c:ser>
        <c:ser>
          <c:idx val="3"/>
          <c:order val="3"/>
          <c:tx>
            <c:strRef>
              <c:f>'Export-windows-by-crop'!$A$69</c:f>
              <c:strCache>
                <c:ptCount val="1"/>
                <c:pt idx="0">
                  <c:v>CLOVER SD, CRIM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'Export-windows-by-crop'!$E$69:$H$69</c:f>
              <c:numCache>
                <c:formatCode>General</c:formatCode>
                <c:ptCount val="4"/>
                <c:pt idx="0">
                  <c:v>822.875</c:v>
                </c:pt>
                <c:pt idx="1">
                  <c:v>313.125</c:v>
                </c:pt>
                <c:pt idx="2">
                  <c:v>348.125</c:v>
                </c:pt>
                <c:pt idx="3">
                  <c:v>751.57142857142856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C5B-42D2-9F2D-F55E9B0B640B}"/>
            </c:ext>
          </c:extLst>
        </c:ser>
        <c:ser>
          <c:idx val="4"/>
          <c:order val="4"/>
          <c:tx>
            <c:strRef>
              <c:f>'Export-windows-by-crop'!$A$70</c:f>
              <c:strCache>
                <c:ptCount val="1"/>
                <c:pt idx="0">
                  <c:v>CLOVRSD, DBLCTRD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'Export-windows-by-crop'!$E$70:$H$70</c:f>
              <c:numCache>
                <c:formatCode>General</c:formatCode>
                <c:ptCount val="4"/>
                <c:pt idx="0">
                  <c:v>107.57142857142857</c:v>
                </c:pt>
                <c:pt idx="1">
                  <c:v>22.857142857142858</c:v>
                </c:pt>
                <c:pt idx="2">
                  <c:v>56.142857142857146</c:v>
                </c:pt>
                <c:pt idx="3">
                  <c:v>60.857142857142854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C5B-42D2-9F2D-F55E9B0B640B}"/>
            </c:ext>
          </c:extLst>
        </c:ser>
        <c:ser>
          <c:idx val="5"/>
          <c:order val="5"/>
          <c:tx>
            <c:strRef>
              <c:f>'Export-windows-by-crop'!$A$71</c:f>
              <c:strCache>
                <c:ptCount val="1"/>
                <c:pt idx="0">
                  <c:v>CLOVERSD, OTHRED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'Export-windows-by-crop'!$E$71:$H$71</c:f>
              <c:numCache>
                <c:formatCode>General</c:formatCode>
                <c:ptCount val="4"/>
                <c:pt idx="0">
                  <c:v>2489.25</c:v>
                </c:pt>
                <c:pt idx="1">
                  <c:v>738.25</c:v>
                </c:pt>
                <c:pt idx="2">
                  <c:v>354.75</c:v>
                </c:pt>
                <c:pt idx="3">
                  <c:v>1391.8571428571429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C5B-42D2-9F2D-F55E9B0B640B}"/>
            </c:ext>
          </c:extLst>
        </c:ser>
        <c:ser>
          <c:idx val="6"/>
          <c:order val="6"/>
          <c:tx>
            <c:strRef>
              <c:f>'Export-windows-by-crop'!$A$72</c:f>
              <c:strCache>
                <c:ptCount val="1"/>
                <c:pt idx="0">
                  <c:v>CLOVER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'Export-windows-by-crop'!$E$72:$H$72</c:f>
              <c:numCache>
                <c:formatCode>General</c:formatCode>
                <c:ptCount val="4"/>
                <c:pt idx="0">
                  <c:v>525</c:v>
                </c:pt>
                <c:pt idx="1">
                  <c:v>428</c:v>
                </c:pt>
                <c:pt idx="2">
                  <c:v>269.875</c:v>
                </c:pt>
                <c:pt idx="3">
                  <c:v>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C5B-42D2-9F2D-F55E9B0B640B}"/>
            </c:ext>
          </c:extLst>
        </c:ser>
        <c:ser>
          <c:idx val="7"/>
          <c:order val="7"/>
          <c:tx>
            <c:strRef>
              <c:f>'Export-windows-by-crop'!$A$73</c:f>
              <c:strCache>
                <c:ptCount val="1"/>
                <c:pt idx="0">
                  <c:v>FORAGE SEEDS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'Export-windows-by-crop'!$E$73:$H$73</c:f>
              <c:numCache>
                <c:formatCode>General</c:formatCode>
                <c:ptCount val="4"/>
                <c:pt idx="0">
                  <c:v>8036.125</c:v>
                </c:pt>
                <c:pt idx="1">
                  <c:v>5718.625</c:v>
                </c:pt>
                <c:pt idx="2">
                  <c:v>2194</c:v>
                </c:pt>
                <c:pt idx="3">
                  <c:v>3264.5714285714284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C5B-42D2-9F2D-F55E9B0B6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3443120"/>
        <c:axId val="813445040"/>
      </c:lineChart>
      <c:catAx>
        <c:axId val="8134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445040"/>
        <c:crosses val="autoZero"/>
        <c:auto val="1"/>
        <c:lblAlgn val="ctr"/>
        <c:lblOffset val="100"/>
        <c:noMultiLvlLbl val="0"/>
      </c:catAx>
      <c:valAx>
        <c:axId val="81344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44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Exports for Other Seeds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'Export-windows-by-crop'!$A$75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'Export-windows-by-crop'!$E$75:$H$75</c:f>
              <c:numCache>
                <c:formatCode>General</c:formatCode>
                <c:ptCount val="4"/>
                <c:pt idx="0">
                  <c:v>2830.375</c:v>
                </c:pt>
                <c:pt idx="1">
                  <c:v>1274.625</c:v>
                </c:pt>
                <c:pt idx="2">
                  <c:v>1302.625</c:v>
                </c:pt>
                <c:pt idx="3">
                  <c:v>1324.4285714285713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B2-4648-9E56-47AD1508F5CB}"/>
            </c:ext>
          </c:extLst>
        </c:ser>
        <c:ser>
          <c:idx val="1"/>
          <c:order val="1"/>
          <c:tx>
            <c:strRef>
              <c:f>'Export-windows-by-crop'!$A$76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'Export-windows-by-crop'!$E$76:$H$76</c:f>
              <c:numCache>
                <c:formatCode>General</c:formatCode>
                <c:ptCount val="4"/>
                <c:pt idx="0">
                  <c:v>202.875</c:v>
                </c:pt>
                <c:pt idx="1">
                  <c:v>291.875</c:v>
                </c:pt>
                <c:pt idx="2">
                  <c:v>96.125</c:v>
                </c:pt>
                <c:pt idx="3">
                  <c:v>182.71428571428572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B2-4648-9E56-47AD1508F5CB}"/>
            </c:ext>
          </c:extLst>
        </c:ser>
        <c:ser>
          <c:idx val="2"/>
          <c:order val="2"/>
          <c:tx>
            <c:strRef>
              <c:f>'Export-windows-by-crop'!$A$77</c:f>
              <c:strCache>
                <c:ptCount val="1"/>
                <c:pt idx="0">
                  <c:v>PANSY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'Export-windows-by-crop'!$E$77:$H$77</c:f>
              <c:numCache>
                <c:formatCode>General</c:formatCode>
                <c:ptCount val="4"/>
                <c:pt idx="0">
                  <c:v>53.75</c:v>
                </c:pt>
                <c:pt idx="1">
                  <c:v>25.875</c:v>
                </c:pt>
                <c:pt idx="2">
                  <c:v>108.125</c:v>
                </c:pt>
                <c:pt idx="3">
                  <c:v>88.571428571428569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B2-4648-9E56-47AD1508F5CB}"/>
            </c:ext>
          </c:extLst>
        </c:ser>
        <c:ser>
          <c:idx val="3"/>
          <c:order val="3"/>
          <c:tx>
            <c:strRef>
              <c:f>'Export-windows-by-crop'!$A$78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'Export-windows-by-crop'!$E$78:$H$78</c:f>
              <c:numCache>
                <c:formatCode>General</c:formatCode>
                <c:ptCount val="4"/>
                <c:pt idx="0">
                  <c:v>17453.625</c:v>
                </c:pt>
                <c:pt idx="1">
                  <c:v>13921.875</c:v>
                </c:pt>
                <c:pt idx="2">
                  <c:v>14456.875</c:v>
                </c:pt>
                <c:pt idx="3">
                  <c:v>20948.285714285714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B2-4648-9E56-47AD1508F5CB}"/>
            </c:ext>
          </c:extLst>
        </c:ser>
        <c:ser>
          <c:idx val="4"/>
          <c:order val="4"/>
          <c:tx>
            <c:strRef>
              <c:f>'Export-windows-by-crop'!$A$79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'Export-windows-by-crop'!$E$79:$H$79</c:f>
              <c:numCache>
                <c:formatCode>General</c:formatCode>
                <c:ptCount val="4"/>
                <c:pt idx="0">
                  <c:v>1823.125</c:v>
                </c:pt>
                <c:pt idx="1">
                  <c:v>1342.625</c:v>
                </c:pt>
                <c:pt idx="2">
                  <c:v>3780.25</c:v>
                </c:pt>
                <c:pt idx="3">
                  <c:v>6381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B2-4648-9E56-47AD1508F5CB}"/>
            </c:ext>
          </c:extLst>
        </c:ser>
        <c:ser>
          <c:idx val="5"/>
          <c:order val="5"/>
          <c:tx>
            <c:strRef>
              <c:f>'Export-windows-by-crop'!$A$80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'Export-windows-by-crop'!$E$80:$H$80</c:f>
              <c:numCache>
                <c:formatCode>General</c:formatCode>
                <c:ptCount val="4"/>
                <c:pt idx="0">
                  <c:v>192.5</c:v>
                </c:pt>
                <c:pt idx="1">
                  <c:v>458.875</c:v>
                </c:pt>
                <c:pt idx="2">
                  <c:v>489.75</c:v>
                </c:pt>
                <c:pt idx="3">
                  <c:v>235.85714285714286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1B2-4648-9E56-47AD1508F5CB}"/>
            </c:ext>
          </c:extLst>
        </c:ser>
        <c:ser>
          <c:idx val="6"/>
          <c:order val="6"/>
          <c:tx>
            <c:strRef>
              <c:f>'Export-windows-by-crop'!$A$81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'Export-windows-by-crop'!$E$81:$H$81</c:f>
              <c:numCache>
                <c:formatCode>General</c:formatCode>
                <c:ptCount val="4"/>
                <c:pt idx="0">
                  <c:v>3328.375</c:v>
                </c:pt>
                <c:pt idx="1">
                  <c:v>3035.75</c:v>
                </c:pt>
                <c:pt idx="2">
                  <c:v>3632</c:v>
                </c:pt>
                <c:pt idx="3">
                  <c:v>2765.4285714285716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1B2-4648-9E56-47AD1508F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0245504"/>
        <c:axId val="2140250784"/>
      </c:lineChart>
      <c:catAx>
        <c:axId val="21402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250784"/>
        <c:crosses val="autoZero"/>
        <c:auto val="1"/>
        <c:lblAlgn val="ctr"/>
        <c:lblOffset val="100"/>
        <c:noMultiLvlLbl val="0"/>
      </c:catAx>
      <c:valAx>
        <c:axId val="214025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24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Imports</a:t>
            </a:r>
            <a:r>
              <a:rPr lang="en-US" baseline="0"/>
              <a:t> for Other Seeds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'Import-windows-by-crop'!$D$82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'Import-windows-by-crop'!$E$82:$H$82</c:f>
              <c:numCache>
                <c:formatCode>General</c:formatCode>
                <c:ptCount val="4"/>
                <c:pt idx="0">
                  <c:v>24</c:v>
                </c:pt>
                <c:pt idx="1">
                  <c:v>36.125</c:v>
                </c:pt>
                <c:pt idx="2">
                  <c:v>6.25</c:v>
                </c:pt>
                <c:pt idx="3">
                  <c:v>9.875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A5-4D43-8AFB-0E7076C91BBB}"/>
            </c:ext>
          </c:extLst>
        </c:ser>
        <c:ser>
          <c:idx val="1"/>
          <c:order val="1"/>
          <c:tx>
            <c:strRef>
              <c:f>'Import-windows-by-crop'!$D$83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'Import-windows-by-crop'!$E$83:$H$83</c:f>
              <c:numCache>
                <c:formatCode>General</c:formatCode>
                <c:ptCount val="4"/>
                <c:pt idx="0">
                  <c:v>376.875</c:v>
                </c:pt>
                <c:pt idx="1">
                  <c:v>742.5</c:v>
                </c:pt>
                <c:pt idx="2">
                  <c:v>393</c:v>
                </c:pt>
                <c:pt idx="3">
                  <c:v>554.375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A5-4D43-8AFB-0E7076C91BBB}"/>
            </c:ext>
          </c:extLst>
        </c:ser>
        <c:ser>
          <c:idx val="2"/>
          <c:order val="2"/>
          <c:tx>
            <c:strRef>
              <c:f>'Import-windows-by-crop'!$D$84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'Import-windows-by-crop'!$E$84:$H$84</c:f>
              <c:numCache>
                <c:formatCode>General</c:formatCode>
                <c:ptCount val="4"/>
                <c:pt idx="0">
                  <c:v>602</c:v>
                </c:pt>
                <c:pt idx="1">
                  <c:v>843.5</c:v>
                </c:pt>
                <c:pt idx="2">
                  <c:v>1039.75</c:v>
                </c:pt>
                <c:pt idx="3">
                  <c:v>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A5-4D43-8AFB-0E7076C91BBB}"/>
            </c:ext>
          </c:extLst>
        </c:ser>
        <c:ser>
          <c:idx val="3"/>
          <c:order val="3"/>
          <c:tx>
            <c:strRef>
              <c:f>'Import-windows-by-crop'!$D$85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'Import-windows-by-crop'!$E$85:$H$85</c:f>
              <c:numCache>
                <c:formatCode>General</c:formatCode>
                <c:ptCount val="4"/>
                <c:pt idx="0">
                  <c:v>14324.625</c:v>
                </c:pt>
                <c:pt idx="1">
                  <c:v>15617</c:v>
                </c:pt>
                <c:pt idx="2">
                  <c:v>16502.875</c:v>
                </c:pt>
                <c:pt idx="3">
                  <c:v>16021.125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A5-4D43-8AFB-0E7076C91B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17967"/>
        <c:axId val="32518927"/>
      </c:lineChart>
      <c:catAx>
        <c:axId val="3251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18927"/>
        <c:crosses val="autoZero"/>
        <c:auto val="1"/>
        <c:lblAlgn val="ctr"/>
        <c:lblOffset val="100"/>
        <c:noMultiLvlLbl val="0"/>
      </c:catAx>
      <c:valAx>
        <c:axId val="3251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1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Imports - All Planting Seeds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2017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'World-Total'!$F$6:$I$6</c:f>
              <c:numCache>
                <c:formatCode>#,##0</c:formatCode>
                <c:ptCount val="4"/>
                <c:pt idx="0">
                  <c:v>304913</c:v>
                </c:pt>
                <c:pt idx="1">
                  <c:v>275916</c:v>
                </c:pt>
                <c:pt idx="2">
                  <c:v>203680</c:v>
                </c:pt>
                <c:pt idx="3">
                  <c:v>238263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D8-4362-A700-78559C2F6C87}"/>
            </c:ext>
          </c:extLst>
        </c:ser>
        <c:ser>
          <c:idx val="1"/>
          <c:order val="1"/>
          <c:tx>
            <c:v>2018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'World-Total'!$F$7:$I$7</c:f>
              <c:numCache>
                <c:formatCode>#,##0</c:formatCode>
                <c:ptCount val="4"/>
                <c:pt idx="0">
                  <c:v>282742</c:v>
                </c:pt>
                <c:pt idx="1">
                  <c:v>340448</c:v>
                </c:pt>
                <c:pt idx="2">
                  <c:v>215865</c:v>
                </c:pt>
                <c:pt idx="3">
                  <c:v>217556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D8-4362-A700-78559C2F6C87}"/>
            </c:ext>
          </c:extLst>
        </c:ser>
        <c:ser>
          <c:idx val="2"/>
          <c:order val="2"/>
          <c:tx>
            <c:v>2019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'World-Total'!$F$8:$I$8</c:f>
              <c:numCache>
                <c:formatCode>#,##0</c:formatCode>
                <c:ptCount val="4"/>
                <c:pt idx="0">
                  <c:v>250084</c:v>
                </c:pt>
                <c:pt idx="1">
                  <c:v>289936</c:v>
                </c:pt>
                <c:pt idx="2">
                  <c:v>202993</c:v>
                </c:pt>
                <c:pt idx="3">
                  <c:v>201783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D8-4362-A700-78559C2F6C87}"/>
            </c:ext>
          </c:extLst>
        </c:ser>
        <c:ser>
          <c:idx val="3"/>
          <c:order val="3"/>
          <c:tx>
            <c:v>2020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'World-Total'!$F$9:$I$9</c:f>
              <c:numCache>
                <c:formatCode>#,##0</c:formatCode>
                <c:ptCount val="4"/>
                <c:pt idx="0">
                  <c:v>285276</c:v>
                </c:pt>
                <c:pt idx="1">
                  <c:v>255744</c:v>
                </c:pt>
                <c:pt idx="2">
                  <c:v>180835</c:v>
                </c:pt>
                <c:pt idx="3">
                  <c:v>209744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D8-4362-A700-78559C2F6C87}"/>
            </c:ext>
          </c:extLst>
        </c:ser>
        <c:ser>
          <c:idx val="4"/>
          <c:order val="4"/>
          <c:tx>
            <c:v>2021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'World-Total'!$F$10:$I$10</c:f>
              <c:numCache>
                <c:formatCode>#,##0</c:formatCode>
                <c:ptCount val="4"/>
                <c:pt idx="0">
                  <c:v>245762</c:v>
                </c:pt>
                <c:pt idx="1">
                  <c:v>294975</c:v>
                </c:pt>
                <c:pt idx="2">
                  <c:v>245358</c:v>
                </c:pt>
                <c:pt idx="3">
                  <c:v>300121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D8-4362-A700-78559C2F6C87}"/>
            </c:ext>
          </c:extLst>
        </c:ser>
        <c:ser>
          <c:idx val="5"/>
          <c:order val="5"/>
          <c:tx>
            <c:v>2022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'World-Total'!$F$11:$I$11</c:f>
              <c:numCache>
                <c:formatCode>#,##0</c:formatCode>
                <c:ptCount val="4"/>
                <c:pt idx="0">
                  <c:v>296000</c:v>
                </c:pt>
                <c:pt idx="1">
                  <c:v>336104</c:v>
                </c:pt>
                <c:pt idx="2">
                  <c:v>257999</c:v>
                </c:pt>
                <c:pt idx="3">
                  <c:v>238707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2D8-4362-A700-78559C2F6C87}"/>
            </c:ext>
          </c:extLst>
        </c:ser>
        <c:ser>
          <c:idx val="6"/>
          <c:order val="6"/>
          <c:tx>
            <c:v>2023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'World-Total'!$F$12:$I$12</c:f>
              <c:numCache>
                <c:formatCode>#,##0</c:formatCode>
                <c:ptCount val="4"/>
                <c:pt idx="0">
                  <c:v>301988</c:v>
                </c:pt>
                <c:pt idx="1">
                  <c:v>326351</c:v>
                </c:pt>
                <c:pt idx="2">
                  <c:v>241760</c:v>
                </c:pt>
                <c:pt idx="3">
                  <c:v>241674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2D8-4362-A700-78559C2F6C87}"/>
            </c:ext>
          </c:extLst>
        </c:ser>
        <c:ser>
          <c:idx val="7"/>
          <c:order val="7"/>
          <c:tx>
            <c:v>2024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'World-Total'!$F$4:$I$4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'World-Total'!$F$13:$I$13</c:f>
              <c:numCache>
                <c:formatCode>#,##0</c:formatCode>
                <c:ptCount val="4"/>
                <c:pt idx="0">
                  <c:v>280557</c:v>
                </c:pt>
                <c:pt idx="1">
                  <c:v>297618</c:v>
                </c:pt>
                <c:pt idx="2">
                  <c:v>233850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2D8-4362-A700-78559C2F6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49119"/>
        <c:axId val="285943839"/>
      </c:lineChart>
      <c:catAx>
        <c:axId val="28594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43839"/>
        <c:crosses val="autoZero"/>
        <c:auto val="1"/>
        <c:lblAlgn val="ctr"/>
        <c:lblOffset val="100"/>
        <c:noMultiLvlLbl val="0"/>
      </c:catAx>
      <c:valAx>
        <c:axId val="28594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49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Field Crop</a:t>
            </a:r>
            <a:r>
              <a:rPr lang="en-US" baseline="0"/>
              <a:t> Seed Imports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'Import-windows-by-crop'!$D$2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'Import-windows-by-crop'!$E$2:$H$2</c:f>
              <c:numCache>
                <c:formatCode>General</c:formatCode>
                <c:ptCount val="4"/>
                <c:pt idx="0">
                  <c:v>104.375</c:v>
                </c:pt>
                <c:pt idx="1">
                  <c:v>214.5</c:v>
                </c:pt>
                <c:pt idx="2">
                  <c:v>338</c:v>
                </c:pt>
                <c:pt idx="3">
                  <c:v>247.5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69-430B-B504-832A1E927DA4}"/>
            </c:ext>
          </c:extLst>
        </c:ser>
        <c:ser>
          <c:idx val="1"/>
          <c:order val="1"/>
          <c:tx>
            <c:strRef>
              <c:f>'Import-windows-by-crop'!$D$3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'Import-windows-by-crop'!$E$3:$H$3</c:f>
              <c:numCache>
                <c:formatCode>General</c:formatCode>
                <c:ptCount val="4"/>
                <c:pt idx="0">
                  <c:v>170.5</c:v>
                </c:pt>
                <c:pt idx="1">
                  <c:v>210.5</c:v>
                </c:pt>
                <c:pt idx="2">
                  <c:v>664.5</c:v>
                </c:pt>
                <c:pt idx="3">
                  <c:v>298.625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69-430B-B504-832A1E927DA4}"/>
            </c:ext>
          </c:extLst>
        </c:ser>
        <c:ser>
          <c:idx val="2"/>
          <c:order val="2"/>
          <c:tx>
            <c:strRef>
              <c:f>'Import-windows-by-crop'!$D$4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'Import-windows-by-crop'!$E$4:$H$4</c:f>
              <c:numCache>
                <c:formatCode>General</c:formatCode>
                <c:ptCount val="4"/>
                <c:pt idx="0">
                  <c:v>459.75</c:v>
                </c:pt>
                <c:pt idx="1">
                  <c:v>1468.625</c:v>
                </c:pt>
                <c:pt idx="2">
                  <c:v>13546.875</c:v>
                </c:pt>
                <c:pt idx="3">
                  <c:v>3889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69-430B-B504-832A1E927DA4}"/>
            </c:ext>
          </c:extLst>
        </c:ser>
        <c:ser>
          <c:idx val="3"/>
          <c:order val="3"/>
          <c:tx>
            <c:strRef>
              <c:f>'Import-windows-by-crop'!$D$5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'Import-windows-by-crop'!$E$5:$H$5</c:f>
              <c:numCache>
                <c:formatCode>General</c:formatCode>
                <c:ptCount val="4"/>
                <c:pt idx="0">
                  <c:v>1017.5</c:v>
                </c:pt>
                <c:pt idx="1">
                  <c:v>847.75</c:v>
                </c:pt>
                <c:pt idx="2">
                  <c:v>58.375</c:v>
                </c:pt>
                <c:pt idx="3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69-430B-B504-832A1E927DA4}"/>
            </c:ext>
          </c:extLst>
        </c:ser>
        <c:ser>
          <c:idx val="4"/>
          <c:order val="4"/>
          <c:tx>
            <c:strRef>
              <c:f>'Import-windows-by-crop'!$D$6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'Import-windows-by-crop'!$E$6:$H$6</c:f>
              <c:numCache>
                <c:formatCode>General</c:formatCode>
                <c:ptCount val="4"/>
                <c:pt idx="0">
                  <c:v>1701.125</c:v>
                </c:pt>
                <c:pt idx="1">
                  <c:v>1741</c:v>
                </c:pt>
                <c:pt idx="2">
                  <c:v>1746.5</c:v>
                </c:pt>
                <c:pt idx="3">
                  <c:v>217.875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E69-430B-B504-832A1E927DA4}"/>
            </c:ext>
          </c:extLst>
        </c:ser>
        <c:ser>
          <c:idx val="5"/>
          <c:order val="5"/>
          <c:tx>
            <c:strRef>
              <c:f>'Import-windows-by-crop'!$D$7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'Import-windows-by-crop'!$E$7:$H$7</c:f>
              <c:numCache>
                <c:formatCode>General</c:formatCode>
                <c:ptCount val="4"/>
                <c:pt idx="0">
                  <c:v>55218.625</c:v>
                </c:pt>
                <c:pt idx="1">
                  <c:v>34545.375</c:v>
                </c:pt>
                <c:pt idx="2">
                  <c:v>2797.25</c:v>
                </c:pt>
                <c:pt idx="3">
                  <c:v>9968.875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E69-430B-B504-832A1E927DA4}"/>
            </c:ext>
          </c:extLst>
        </c:ser>
        <c:ser>
          <c:idx val="6"/>
          <c:order val="6"/>
          <c:tx>
            <c:strRef>
              <c:f>'Import-windows-by-crop'!$D$8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'Import-windows-by-crop'!$E$8:$H$8</c:f>
              <c:numCache>
                <c:formatCode>General</c:formatCode>
                <c:ptCount val="4"/>
                <c:pt idx="0">
                  <c:v>7515.875</c:v>
                </c:pt>
                <c:pt idx="1">
                  <c:v>19603.375</c:v>
                </c:pt>
                <c:pt idx="2">
                  <c:v>1874.25</c:v>
                </c:pt>
                <c:pt idx="3">
                  <c:v>3973.75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E69-430B-B504-832A1E927DA4}"/>
            </c:ext>
          </c:extLst>
        </c:ser>
        <c:ser>
          <c:idx val="7"/>
          <c:order val="7"/>
          <c:tx>
            <c:strRef>
              <c:f>'Import-windows-by-crop'!$D$9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'Import-windows-by-crop'!$E$9:$H$9</c:f>
              <c:numCache>
                <c:formatCode>General</c:formatCode>
                <c:ptCount val="4"/>
                <c:pt idx="0">
                  <c:v>166.125</c:v>
                </c:pt>
                <c:pt idx="1">
                  <c:v>337</c:v>
                </c:pt>
                <c:pt idx="2">
                  <c:v>100.25</c:v>
                </c:pt>
                <c:pt idx="3">
                  <c:v>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E69-430B-B504-832A1E927DA4}"/>
            </c:ext>
          </c:extLst>
        </c:ser>
        <c:ser>
          <c:idx val="8"/>
          <c:order val="8"/>
          <c:tx>
            <c:strRef>
              <c:f>'Import-windows-by-crop'!$D$10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'Import-windows-by-crop'!$E$10:$H$10</c:f>
              <c:numCache>
                <c:formatCode>General</c:formatCode>
                <c:ptCount val="4"/>
                <c:pt idx="0">
                  <c:v>367.625</c:v>
                </c:pt>
                <c:pt idx="1">
                  <c:v>685.375</c:v>
                </c:pt>
                <c:pt idx="2">
                  <c:v>449.5</c:v>
                </c:pt>
                <c:pt idx="3">
                  <c:v>374.5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E69-430B-B504-832A1E927DA4}"/>
            </c:ext>
          </c:extLst>
        </c:ser>
        <c:ser>
          <c:idx val="9"/>
          <c:order val="9"/>
          <c:tx>
            <c:strRef>
              <c:f>'Import-windows-by-crop'!$D$11</c:f>
              <c:strCache>
                <c:ptCount val="1"/>
                <c:pt idx="0">
                  <c:v>SOYBEAN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'Import-windows-by-crop'!$E$11:$H$11</c:f>
              <c:numCache>
                <c:formatCode>General</c:formatCode>
                <c:ptCount val="4"/>
                <c:pt idx="0">
                  <c:v>2116.5</c:v>
                </c:pt>
                <c:pt idx="1">
                  <c:v>29455</c:v>
                </c:pt>
                <c:pt idx="2">
                  <c:v>2612.25</c:v>
                </c:pt>
                <c:pt idx="3">
                  <c:v>1054.75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E69-430B-B504-832A1E927DA4}"/>
            </c:ext>
          </c:extLst>
        </c:ser>
        <c:ser>
          <c:idx val="10"/>
          <c:order val="10"/>
          <c:tx>
            <c:strRef>
              <c:f>'Import-windows-by-crop'!$D$12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'Import-windows-by-crop'!$E$12:$H$12</c:f>
              <c:numCache>
                <c:formatCode>General</c:formatCode>
                <c:ptCount val="4"/>
                <c:pt idx="0">
                  <c:v>2589.875</c:v>
                </c:pt>
                <c:pt idx="1">
                  <c:v>776.25</c:v>
                </c:pt>
                <c:pt idx="2">
                  <c:v>410.5</c:v>
                </c:pt>
                <c:pt idx="3">
                  <c:v>344.625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E69-430B-B504-832A1E927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566943"/>
        <c:axId val="44629599"/>
      </c:lineChart>
      <c:catAx>
        <c:axId val="33566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29599"/>
        <c:crosses val="autoZero"/>
        <c:auto val="1"/>
        <c:lblAlgn val="ctr"/>
        <c:lblOffset val="100"/>
        <c:noMultiLvlLbl val="0"/>
      </c:catAx>
      <c:valAx>
        <c:axId val="4462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66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Field Crop</a:t>
            </a:r>
            <a:r>
              <a:rPr lang="en-US" baseline="0"/>
              <a:t> Seed Exports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'Export-windows-by-crop'!$A$2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'Export-windows-by-crop'!$E$2:$H$2</c:f>
              <c:numCache>
                <c:formatCode>General</c:formatCode>
                <c:ptCount val="4"/>
                <c:pt idx="0">
                  <c:v>320.75</c:v>
                </c:pt>
                <c:pt idx="1">
                  <c:v>341.375</c:v>
                </c:pt>
                <c:pt idx="2">
                  <c:v>193.125</c:v>
                </c:pt>
                <c:pt idx="3">
                  <c:v>110.57142857142857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CA-4317-A319-5E2BF17FF5DC}"/>
            </c:ext>
          </c:extLst>
        </c:ser>
        <c:ser>
          <c:idx val="1"/>
          <c:order val="1"/>
          <c:tx>
            <c:strRef>
              <c:f>'Export-windows-by-crop'!$A$3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'Export-windows-by-crop'!$E$3:$H$3</c:f>
              <c:numCache>
                <c:formatCode>General</c:formatCode>
                <c:ptCount val="4"/>
                <c:pt idx="0">
                  <c:v>2182.375</c:v>
                </c:pt>
                <c:pt idx="1">
                  <c:v>1547.5</c:v>
                </c:pt>
                <c:pt idx="2">
                  <c:v>3914.375</c:v>
                </c:pt>
                <c:pt idx="3">
                  <c:v>1823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CA-4317-A319-5E2BF17FF5DC}"/>
            </c:ext>
          </c:extLst>
        </c:ser>
        <c:ser>
          <c:idx val="2"/>
          <c:order val="2"/>
          <c:tx>
            <c:strRef>
              <c:f>'Export-windows-by-crop'!$A$4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'Export-windows-by-crop'!$E$4:$H$4</c:f>
              <c:numCache>
                <c:formatCode>General</c:formatCode>
                <c:ptCount val="4"/>
                <c:pt idx="0">
                  <c:v>110.5</c:v>
                </c:pt>
                <c:pt idx="1">
                  <c:v>2048.875</c:v>
                </c:pt>
                <c:pt idx="2">
                  <c:v>2203</c:v>
                </c:pt>
                <c:pt idx="3">
                  <c:v>76.285714285714292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CA-4317-A319-5E2BF17FF5DC}"/>
            </c:ext>
          </c:extLst>
        </c:ser>
        <c:ser>
          <c:idx val="3"/>
          <c:order val="3"/>
          <c:tx>
            <c:strRef>
              <c:f>'Export-windows-by-crop'!$A$5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'Export-windows-by-crop'!$E$5:$H$5</c:f>
              <c:numCache>
                <c:formatCode>General</c:formatCode>
                <c:ptCount val="4"/>
                <c:pt idx="0">
                  <c:v>120.75</c:v>
                </c:pt>
                <c:pt idx="1">
                  <c:v>115.75</c:v>
                </c:pt>
                <c:pt idx="2">
                  <c:v>150.75</c:v>
                </c:pt>
                <c:pt idx="3">
                  <c:v>130.14285714285714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9CA-4317-A319-5E2BF17FF5DC}"/>
            </c:ext>
          </c:extLst>
        </c:ser>
        <c:ser>
          <c:idx val="4"/>
          <c:order val="4"/>
          <c:tx>
            <c:strRef>
              <c:f>'Export-windows-by-crop'!$A$6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'Export-windows-by-crop'!$E$6:$H$6</c:f>
              <c:numCache>
                <c:formatCode>General</c:formatCode>
                <c:ptCount val="4"/>
                <c:pt idx="0">
                  <c:v>1900</c:v>
                </c:pt>
                <c:pt idx="1">
                  <c:v>1594.875</c:v>
                </c:pt>
                <c:pt idx="2">
                  <c:v>496.375</c:v>
                </c:pt>
                <c:pt idx="3">
                  <c:v>621.85714285714289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9CA-4317-A319-5E2BF17FF5DC}"/>
            </c:ext>
          </c:extLst>
        </c:ser>
        <c:ser>
          <c:idx val="5"/>
          <c:order val="5"/>
          <c:tx>
            <c:strRef>
              <c:f>'Export-windows-by-crop'!$A$7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'Export-windows-by-crop'!$E$7:$H$7</c:f>
              <c:numCache>
                <c:formatCode>General</c:formatCode>
                <c:ptCount val="4"/>
                <c:pt idx="0">
                  <c:v>106144.25</c:v>
                </c:pt>
                <c:pt idx="1">
                  <c:v>18846.375</c:v>
                </c:pt>
                <c:pt idx="2">
                  <c:v>9575.625</c:v>
                </c:pt>
                <c:pt idx="3">
                  <c:v>67029.71428571429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9CA-4317-A319-5E2BF17FF5DC}"/>
            </c:ext>
          </c:extLst>
        </c:ser>
        <c:ser>
          <c:idx val="6"/>
          <c:order val="6"/>
          <c:tx>
            <c:strRef>
              <c:f>'Export-windows-by-crop'!$A$8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'Export-windows-by-crop'!$E$8:$H$8</c:f>
              <c:numCache>
                <c:formatCode>General</c:formatCode>
                <c:ptCount val="4"/>
                <c:pt idx="0">
                  <c:v>22778.625</c:v>
                </c:pt>
                <c:pt idx="1">
                  <c:v>13590.375</c:v>
                </c:pt>
                <c:pt idx="2">
                  <c:v>12504</c:v>
                </c:pt>
                <c:pt idx="3">
                  <c:v>48607.857142857145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9CA-4317-A319-5E2BF17FF5DC}"/>
            </c:ext>
          </c:extLst>
        </c:ser>
        <c:ser>
          <c:idx val="7"/>
          <c:order val="7"/>
          <c:tx>
            <c:strRef>
              <c:f>'Export-windows-by-crop'!$A$9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'Export-windows-by-crop'!$E$9:$H$9</c:f>
              <c:numCache>
                <c:formatCode>General</c:formatCode>
                <c:ptCount val="4"/>
                <c:pt idx="0">
                  <c:v>16083.375</c:v>
                </c:pt>
                <c:pt idx="1">
                  <c:v>5759.75</c:v>
                </c:pt>
                <c:pt idx="2">
                  <c:v>4083.125</c:v>
                </c:pt>
                <c:pt idx="3">
                  <c:v>14720.428571428571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9CA-4317-A319-5E2BF17FF5DC}"/>
            </c:ext>
          </c:extLst>
        </c:ser>
        <c:ser>
          <c:idx val="8"/>
          <c:order val="8"/>
          <c:tx>
            <c:strRef>
              <c:f>'Export-windows-by-crop'!$A$10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'Export-windows-by-crop'!$E$10:$H$10</c:f>
              <c:numCache>
                <c:formatCode>General</c:formatCode>
                <c:ptCount val="4"/>
                <c:pt idx="0">
                  <c:v>3091.375</c:v>
                </c:pt>
                <c:pt idx="1">
                  <c:v>2822.125</c:v>
                </c:pt>
                <c:pt idx="2">
                  <c:v>2495</c:v>
                </c:pt>
                <c:pt idx="3">
                  <c:v>3018.4285714285716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9CA-4317-A319-5E2BF17FF5DC}"/>
            </c:ext>
          </c:extLst>
        </c:ser>
        <c:ser>
          <c:idx val="9"/>
          <c:order val="9"/>
          <c:tx>
            <c:strRef>
              <c:f>'Export-windows-by-crop'!$A$11</c:f>
              <c:strCache>
                <c:ptCount val="1"/>
                <c:pt idx="0">
                  <c:v>SOYBEAN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'Export-windows-by-crop'!$E$11:$H$11</c:f>
              <c:numCache>
                <c:formatCode>General</c:formatCode>
                <c:ptCount val="4"/>
                <c:pt idx="0">
                  <c:v>19980.375</c:v>
                </c:pt>
                <c:pt idx="1">
                  <c:v>15150.625</c:v>
                </c:pt>
                <c:pt idx="2">
                  <c:v>10460.875</c:v>
                </c:pt>
                <c:pt idx="3">
                  <c:v>30349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9CA-4317-A319-5E2BF17FF5DC}"/>
            </c:ext>
          </c:extLst>
        </c:ser>
        <c:ser>
          <c:idx val="10"/>
          <c:order val="10"/>
          <c:tx>
            <c:strRef>
              <c:f>'Export-windows-by-crop'!$A$12</c:f>
              <c:strCache>
                <c:ptCount val="1"/>
                <c:pt idx="0">
                  <c:v>SUNFLWR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'Export-windows-by-crop'!$E$12:$H$12</c:f>
              <c:numCache>
                <c:formatCode>General</c:formatCode>
                <c:ptCount val="4"/>
                <c:pt idx="0">
                  <c:v>58003.625</c:v>
                </c:pt>
                <c:pt idx="1">
                  <c:v>6338.375</c:v>
                </c:pt>
                <c:pt idx="2">
                  <c:v>16654.75</c:v>
                </c:pt>
                <c:pt idx="3">
                  <c:v>104663.28571428571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9CA-4317-A319-5E2BF17FF5DC}"/>
            </c:ext>
          </c:extLst>
        </c:ser>
        <c:ser>
          <c:idx val="11"/>
          <c:order val="11"/>
          <c:tx>
            <c:strRef>
              <c:f>'Export-windows-by-crop'!$A$13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'Export-windows-by-crop'!$E$13:$H$13</c:f>
              <c:numCache>
                <c:formatCode>General</c:formatCode>
                <c:ptCount val="4"/>
                <c:pt idx="0">
                  <c:v>6216</c:v>
                </c:pt>
                <c:pt idx="1">
                  <c:v>2708.5</c:v>
                </c:pt>
                <c:pt idx="2">
                  <c:v>771.25</c:v>
                </c:pt>
                <c:pt idx="3">
                  <c:v>1298.5714285714287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9CA-4317-A319-5E2BF17FF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439263"/>
        <c:axId val="303439743"/>
      </c:lineChart>
      <c:catAx>
        <c:axId val="303439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439743"/>
        <c:crosses val="autoZero"/>
        <c:auto val="1"/>
        <c:lblAlgn val="ctr"/>
        <c:lblOffset val="100"/>
        <c:noMultiLvlLbl val="0"/>
      </c:catAx>
      <c:valAx>
        <c:axId val="303439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439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Veg</a:t>
            </a:r>
            <a:r>
              <a:rPr lang="en-US" baseline="0"/>
              <a:t> Seed Exports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'Export-windows-by-crop'!$A$42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'Export-windows-by-crop'!$E$42:$H$42</c:f>
              <c:numCache>
                <c:formatCode>General</c:formatCode>
                <c:ptCount val="4"/>
                <c:pt idx="0">
                  <c:v>17522.625</c:v>
                </c:pt>
                <c:pt idx="1">
                  <c:v>9083.875</c:v>
                </c:pt>
                <c:pt idx="2">
                  <c:v>6120.375</c:v>
                </c:pt>
                <c:pt idx="3">
                  <c:v>7236.8571428571431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67-4AFF-AD5C-4617BAEBFA37}"/>
            </c:ext>
          </c:extLst>
        </c:ser>
        <c:ser>
          <c:idx val="1"/>
          <c:order val="1"/>
          <c:tx>
            <c:strRef>
              <c:f>'Export-windows-by-crop'!$A$43</c:f>
              <c:strCache>
                <c:ptCount val="1"/>
                <c:pt idx="0">
                  <c:v>CANTALOUPE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'Export-windows-by-crop'!$E$43:$H$43</c:f>
              <c:numCache>
                <c:formatCode>General</c:formatCode>
                <c:ptCount val="4"/>
                <c:pt idx="0">
                  <c:v>607</c:v>
                </c:pt>
                <c:pt idx="1">
                  <c:v>713.375</c:v>
                </c:pt>
                <c:pt idx="2">
                  <c:v>455.25</c:v>
                </c:pt>
                <c:pt idx="3">
                  <c:v>595.42857142857144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67-4AFF-AD5C-4617BAEBFA37}"/>
            </c:ext>
          </c:extLst>
        </c:ser>
        <c:ser>
          <c:idx val="2"/>
          <c:order val="2"/>
          <c:tx>
            <c:strRef>
              <c:f>'Export-windows-by-crop'!$A$44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'Export-windows-by-crop'!$E$44:$H$44</c:f>
              <c:numCache>
                <c:formatCode>General</c:formatCode>
                <c:ptCount val="4"/>
                <c:pt idx="0">
                  <c:v>5492.125</c:v>
                </c:pt>
                <c:pt idx="1">
                  <c:v>4155.75</c:v>
                </c:pt>
                <c:pt idx="2">
                  <c:v>4322.75</c:v>
                </c:pt>
                <c:pt idx="3">
                  <c:v>6186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67-4AFF-AD5C-4617BAEBFA37}"/>
            </c:ext>
          </c:extLst>
        </c:ser>
        <c:ser>
          <c:idx val="3"/>
          <c:order val="3"/>
          <c:tx>
            <c:strRef>
              <c:f>'Export-windows-by-crop'!$A$45</c:f>
              <c:strCache>
                <c:ptCount val="1"/>
                <c:pt idx="0">
                  <c:v>MELON SEEDS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'Export-windows-by-crop'!$E$45:$H$45</c:f>
              <c:numCache>
                <c:formatCode>General</c:formatCode>
                <c:ptCount val="4"/>
                <c:pt idx="0">
                  <c:v>1360.375</c:v>
                </c:pt>
                <c:pt idx="1">
                  <c:v>847.875</c:v>
                </c:pt>
                <c:pt idx="2">
                  <c:v>827</c:v>
                </c:pt>
                <c:pt idx="3">
                  <c:v>1042.1428571428571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67-4AFF-AD5C-4617BAEBFA37}"/>
            </c:ext>
          </c:extLst>
        </c:ser>
        <c:ser>
          <c:idx val="4"/>
          <c:order val="4"/>
          <c:tx>
            <c:strRef>
              <c:f>'Export-windows-by-crop'!$A$46</c:f>
              <c:strCache>
                <c:ptCount val="1"/>
                <c:pt idx="0">
                  <c:v>CAULIFLOWER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'Export-windows-by-crop'!$E$46:$H$46</c:f>
              <c:numCache>
                <c:formatCode>General</c:formatCode>
                <c:ptCount val="4"/>
                <c:pt idx="0">
                  <c:v>3232.875</c:v>
                </c:pt>
                <c:pt idx="1">
                  <c:v>1913.25</c:v>
                </c:pt>
                <c:pt idx="2">
                  <c:v>2995.375</c:v>
                </c:pt>
                <c:pt idx="3">
                  <c:v>3600.4285714285716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67-4AFF-AD5C-4617BAEBFA37}"/>
            </c:ext>
          </c:extLst>
        </c:ser>
        <c:ser>
          <c:idx val="5"/>
          <c:order val="5"/>
          <c:tx>
            <c:strRef>
              <c:f>'Export-windows-by-crop'!$A$47</c:f>
              <c:strCache>
                <c:ptCount val="1"/>
                <c:pt idx="0">
                  <c:v>CELERY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'Export-windows-by-crop'!$E$47:$H$47</c:f>
              <c:numCache>
                <c:formatCode>General</c:formatCode>
                <c:ptCount val="4"/>
                <c:pt idx="0">
                  <c:v>433.75</c:v>
                </c:pt>
                <c:pt idx="1">
                  <c:v>290</c:v>
                </c:pt>
                <c:pt idx="2">
                  <c:v>490.875</c:v>
                </c:pt>
                <c:pt idx="3">
                  <c:v>553.85714285714289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D67-4AFF-AD5C-4617BAEBFA37}"/>
            </c:ext>
          </c:extLst>
        </c:ser>
        <c:ser>
          <c:idx val="6"/>
          <c:order val="6"/>
          <c:tx>
            <c:strRef>
              <c:f>'Export-windows-by-crop'!$A$48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'Export-windows-by-crop'!$E$48:$H$48</c:f>
              <c:numCache>
                <c:formatCode>General</c:formatCode>
                <c:ptCount val="4"/>
                <c:pt idx="0">
                  <c:v>11237</c:v>
                </c:pt>
                <c:pt idx="1">
                  <c:v>6637</c:v>
                </c:pt>
                <c:pt idx="2">
                  <c:v>11898</c:v>
                </c:pt>
                <c:pt idx="3">
                  <c:v>14501.857142857143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D67-4AFF-AD5C-4617BAEBFA37}"/>
            </c:ext>
          </c:extLst>
        </c:ser>
        <c:ser>
          <c:idx val="7"/>
          <c:order val="7"/>
          <c:tx>
            <c:strRef>
              <c:f>'Export-windows-by-crop'!$A$49</c:f>
              <c:strCache>
                <c:ptCount val="1"/>
                <c:pt idx="0">
                  <c:v>PARSLEY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'Export-windows-by-crop'!$E$49:$H$49</c:f>
              <c:numCache>
                <c:formatCode>General</c:formatCode>
                <c:ptCount val="4"/>
                <c:pt idx="0">
                  <c:v>231</c:v>
                </c:pt>
                <c:pt idx="1">
                  <c:v>71.25</c:v>
                </c:pt>
                <c:pt idx="2">
                  <c:v>157.875</c:v>
                </c:pt>
                <c:pt idx="3">
                  <c:v>414.28571428571428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D67-4AFF-AD5C-4617BAEBFA37}"/>
            </c:ext>
          </c:extLst>
        </c:ser>
        <c:ser>
          <c:idx val="8"/>
          <c:order val="8"/>
          <c:tx>
            <c:strRef>
              <c:f>'Export-windows-by-crop'!$A$50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'Export-windows-by-crop'!$E$50:$H$50</c:f>
              <c:numCache>
                <c:formatCode>General</c:formatCode>
                <c:ptCount val="4"/>
                <c:pt idx="0">
                  <c:v>413.625</c:v>
                </c:pt>
                <c:pt idx="1">
                  <c:v>814.625</c:v>
                </c:pt>
                <c:pt idx="2">
                  <c:v>446.625</c:v>
                </c:pt>
                <c:pt idx="3">
                  <c:v>447.85714285714283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D67-4AFF-AD5C-4617BAEBFA37}"/>
            </c:ext>
          </c:extLst>
        </c:ser>
        <c:ser>
          <c:idx val="9"/>
          <c:order val="9"/>
          <c:tx>
            <c:strRef>
              <c:f>'Export-windows-by-crop'!$A$51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'Export-windows-by-crop'!$E$51:$H$51</c:f>
              <c:numCache>
                <c:formatCode>General</c:formatCode>
                <c:ptCount val="4"/>
                <c:pt idx="0">
                  <c:v>2765.75</c:v>
                </c:pt>
                <c:pt idx="1">
                  <c:v>2882.5</c:v>
                </c:pt>
                <c:pt idx="2">
                  <c:v>2280.5</c:v>
                </c:pt>
                <c:pt idx="3">
                  <c:v>4034.8571428571427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D67-4AFF-AD5C-4617BAEBFA37}"/>
            </c:ext>
          </c:extLst>
        </c:ser>
        <c:ser>
          <c:idx val="10"/>
          <c:order val="10"/>
          <c:tx>
            <c:strRef>
              <c:f>'Export-windows-by-crop'!$A$52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'Export-windows-by-crop'!$E$52:$H$52</c:f>
              <c:numCache>
                <c:formatCode>General</c:formatCode>
                <c:ptCount val="4"/>
                <c:pt idx="0">
                  <c:v>10456.25</c:v>
                </c:pt>
                <c:pt idx="1">
                  <c:v>4631.625</c:v>
                </c:pt>
                <c:pt idx="2">
                  <c:v>7863.375</c:v>
                </c:pt>
                <c:pt idx="3">
                  <c:v>10191.571428571429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D67-4AFF-AD5C-4617BAEBFA37}"/>
            </c:ext>
          </c:extLst>
        </c:ser>
        <c:ser>
          <c:idx val="11"/>
          <c:order val="11"/>
          <c:tx>
            <c:strRef>
              <c:f>'Export-windows-by-crop'!$A$53</c:f>
              <c:strCache>
                <c:ptCount val="1"/>
                <c:pt idx="0">
                  <c:v>CABBAGESD, GREEN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'Export-windows-by-crop'!$E$53:$H$53</c:f>
              <c:numCache>
                <c:formatCode>General</c:formatCode>
                <c:ptCount val="4"/>
                <c:pt idx="0">
                  <c:v>754</c:v>
                </c:pt>
                <c:pt idx="1">
                  <c:v>476.125</c:v>
                </c:pt>
                <c:pt idx="2">
                  <c:v>989.375</c:v>
                </c:pt>
                <c:pt idx="3">
                  <c:v>2550.2857142857142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D67-4AFF-AD5C-4617BAEBFA37}"/>
            </c:ext>
          </c:extLst>
        </c:ser>
        <c:ser>
          <c:idx val="12"/>
          <c:order val="12"/>
          <c:tx>
            <c:strRef>
              <c:f>'Export-windows-by-crop'!$A$54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'Export-windows-by-crop'!$E$54:$H$54</c:f>
              <c:numCache>
                <c:formatCode>General</c:formatCode>
                <c:ptCount val="4"/>
                <c:pt idx="0">
                  <c:v>1427.625</c:v>
                </c:pt>
                <c:pt idx="1">
                  <c:v>557.375</c:v>
                </c:pt>
                <c:pt idx="2">
                  <c:v>640.875</c:v>
                </c:pt>
                <c:pt idx="3">
                  <c:v>2119.8571428571427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D67-4AFF-AD5C-4617BAEBFA37}"/>
            </c:ext>
          </c:extLst>
        </c:ser>
        <c:ser>
          <c:idx val="13"/>
          <c:order val="13"/>
          <c:tx>
            <c:strRef>
              <c:f>'Export-windows-by-crop'!$A$55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'Export-windows-by-crop'!$E$55:$H$55</c:f>
              <c:numCache>
                <c:formatCode>General</c:formatCode>
                <c:ptCount val="4"/>
                <c:pt idx="0">
                  <c:v>16655.5</c:v>
                </c:pt>
                <c:pt idx="1">
                  <c:v>8024</c:v>
                </c:pt>
                <c:pt idx="2">
                  <c:v>4053.25</c:v>
                </c:pt>
                <c:pt idx="3">
                  <c:v>14364.428571428571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D67-4AFF-AD5C-4617BAEBFA37}"/>
            </c:ext>
          </c:extLst>
        </c:ser>
        <c:ser>
          <c:idx val="14"/>
          <c:order val="14"/>
          <c:tx>
            <c:strRef>
              <c:f>'Export-windows-by-crop'!$A$56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'Export-windows-by-crop'!$E$56:$H$56</c:f>
              <c:numCache>
                <c:formatCode>General</c:formatCode>
                <c:ptCount val="4"/>
                <c:pt idx="0">
                  <c:v>3169.875</c:v>
                </c:pt>
                <c:pt idx="1">
                  <c:v>1775.875</c:v>
                </c:pt>
                <c:pt idx="2">
                  <c:v>1117.125</c:v>
                </c:pt>
                <c:pt idx="3">
                  <c:v>4187.7142857142853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D67-4AFF-AD5C-4617BAEBFA37}"/>
            </c:ext>
          </c:extLst>
        </c:ser>
        <c:ser>
          <c:idx val="15"/>
          <c:order val="15"/>
          <c:tx>
            <c:strRef>
              <c:f>'Export-windows-by-crop'!$A$57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'Export-windows-by-crop'!$E$57:$H$57</c:f>
              <c:numCache>
                <c:formatCode>General</c:formatCode>
                <c:ptCount val="4"/>
                <c:pt idx="0">
                  <c:v>2379.375</c:v>
                </c:pt>
                <c:pt idx="1">
                  <c:v>1648.375</c:v>
                </c:pt>
                <c:pt idx="2">
                  <c:v>1067.75</c:v>
                </c:pt>
                <c:pt idx="3">
                  <c:v>1460.2857142857142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D67-4AFF-AD5C-4617BAEBFA37}"/>
            </c:ext>
          </c:extLst>
        </c:ser>
        <c:ser>
          <c:idx val="16"/>
          <c:order val="16"/>
          <c:tx>
            <c:strRef>
              <c:f>'Export-windows-by-crop'!$A$58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'Export-windows-by-crop'!$E$58:$H$58</c:f>
              <c:numCache>
                <c:formatCode>General</c:formatCode>
                <c:ptCount val="4"/>
                <c:pt idx="0">
                  <c:v>5638.25</c:v>
                </c:pt>
                <c:pt idx="1">
                  <c:v>3876.75</c:v>
                </c:pt>
                <c:pt idx="2">
                  <c:v>3749.5</c:v>
                </c:pt>
                <c:pt idx="3">
                  <c:v>5816.1428571428569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D67-4AFF-AD5C-4617BAEBFA37}"/>
            </c:ext>
          </c:extLst>
        </c:ser>
        <c:ser>
          <c:idx val="17"/>
          <c:order val="17"/>
          <c:tx>
            <c:strRef>
              <c:f>'Export-windows-by-crop'!$A$59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'Export-windows-by-crop'!$E$59:$H$59</c:f>
              <c:numCache>
                <c:formatCode>General</c:formatCode>
                <c:ptCount val="4"/>
                <c:pt idx="0">
                  <c:v>31.75</c:v>
                </c:pt>
                <c:pt idx="1">
                  <c:v>23.5</c:v>
                </c:pt>
                <c:pt idx="2">
                  <c:v>63.125</c:v>
                </c:pt>
                <c:pt idx="3">
                  <c:v>133.71428571428572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D67-4AFF-AD5C-4617BAEBFA37}"/>
            </c:ext>
          </c:extLst>
        </c:ser>
        <c:ser>
          <c:idx val="18"/>
          <c:order val="18"/>
          <c:tx>
            <c:strRef>
              <c:f>'Export-windows-by-crop'!$A$60</c:f>
              <c:strCache>
                <c:ptCount val="1"/>
                <c:pt idx="0">
                  <c:v>KOHLRABI SEED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'Export-windows-by-crop'!$E$60:$H$60</c:f>
              <c:numCache>
                <c:formatCode>General</c:formatCode>
                <c:ptCount val="4"/>
                <c:pt idx="0">
                  <c:v>4.2857142857142856</c:v>
                </c:pt>
                <c:pt idx="1">
                  <c:v>9.1428571428571423</c:v>
                </c:pt>
                <c:pt idx="2">
                  <c:v>8.7142857142857135</c:v>
                </c:pt>
                <c:pt idx="3">
                  <c:v>80.166666666666671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D67-4AFF-AD5C-4617BAEBFA37}"/>
            </c:ext>
          </c:extLst>
        </c:ser>
        <c:ser>
          <c:idx val="19"/>
          <c:order val="19"/>
          <c:tx>
            <c:strRef>
              <c:f>'Export-windows-by-crop'!$A$61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'Export-windows-by-crop'!$E$61:$H$61</c:f>
              <c:numCache>
                <c:formatCode>General</c:formatCode>
                <c:ptCount val="4"/>
                <c:pt idx="0">
                  <c:v>3864.875</c:v>
                </c:pt>
                <c:pt idx="1">
                  <c:v>1873.125</c:v>
                </c:pt>
                <c:pt idx="2">
                  <c:v>3657.375</c:v>
                </c:pt>
                <c:pt idx="3">
                  <c:v>6557.5714285714284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D67-4AFF-AD5C-4617BAEBFA37}"/>
            </c:ext>
          </c:extLst>
        </c:ser>
        <c:ser>
          <c:idx val="20"/>
          <c:order val="20"/>
          <c:tx>
            <c:strRef>
              <c:f>'Export-windows-by-crop'!$A$62</c:f>
              <c:strCache>
                <c:ptCount val="1"/>
                <c:pt idx="0">
                  <c:v>PARSNIP SEED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'Export-windows-by-crop'!$E$62:$H$62</c:f>
              <c:numCache>
                <c:formatCode>General</c:formatCode>
                <c:ptCount val="4"/>
                <c:pt idx="0">
                  <c:v>35.25</c:v>
                </c:pt>
                <c:pt idx="1">
                  <c:v>24.5</c:v>
                </c:pt>
                <c:pt idx="2">
                  <c:v>9.375</c:v>
                </c:pt>
                <c:pt idx="3">
                  <c:v>0.42857142857142855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D67-4AFF-AD5C-4617BAEBFA37}"/>
            </c:ext>
          </c:extLst>
        </c:ser>
        <c:ser>
          <c:idx val="21"/>
          <c:order val="21"/>
          <c:tx>
            <c:strRef>
              <c:f>'Export-windows-by-crop'!$A$63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'Export-windows-by-crop'!$E$63:$H$63</c:f>
              <c:numCache>
                <c:formatCode>General</c:formatCode>
                <c:ptCount val="4"/>
                <c:pt idx="0">
                  <c:v>887.5</c:v>
                </c:pt>
                <c:pt idx="1">
                  <c:v>920.5</c:v>
                </c:pt>
                <c:pt idx="2">
                  <c:v>504.625</c:v>
                </c:pt>
                <c:pt idx="3">
                  <c:v>350.85714285714283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ED67-4AFF-AD5C-4617BAEBFA37}"/>
            </c:ext>
          </c:extLst>
        </c:ser>
        <c:ser>
          <c:idx val="22"/>
          <c:order val="22"/>
          <c:tx>
            <c:strRef>
              <c:f>'Export-windows-by-crop'!$A$64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'Export-windows-by-crop'!$E$64:$H$64</c:f>
              <c:numCache>
                <c:formatCode>General</c:formatCode>
                <c:ptCount val="4"/>
                <c:pt idx="0">
                  <c:v>6246.25</c:v>
                </c:pt>
                <c:pt idx="1">
                  <c:v>5075.5</c:v>
                </c:pt>
                <c:pt idx="2">
                  <c:v>3735.75</c:v>
                </c:pt>
                <c:pt idx="3">
                  <c:v>6636.5714285714284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ED67-4AFF-AD5C-4617BAEBFA37}"/>
            </c:ext>
          </c:extLst>
        </c:ser>
        <c:ser>
          <c:idx val="23"/>
          <c:order val="23"/>
          <c:tx>
            <c:strRef>
              <c:f>'Export-windows-by-crop'!$A$65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'Export-windows-by-crop'!$E$65:$H$65</c:f>
              <c:numCache>
                <c:formatCode>General</c:formatCode>
                <c:ptCount val="4"/>
                <c:pt idx="0">
                  <c:v>14820.25</c:v>
                </c:pt>
                <c:pt idx="1">
                  <c:v>10597.125</c:v>
                </c:pt>
                <c:pt idx="2">
                  <c:v>10578.25</c:v>
                </c:pt>
                <c:pt idx="3">
                  <c:v>14906.285714285714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D67-4AFF-AD5C-4617BAEBFA37}"/>
            </c:ext>
          </c:extLst>
        </c:ser>
        <c:ser>
          <c:idx val="24"/>
          <c:order val="24"/>
          <c:tx>
            <c:strRef>
              <c:f>'Export-windows-by-crop'!$A$66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'Export-windows-by-crop'!$E$66:$H$66</c:f>
              <c:numCache>
                <c:formatCode>General</c:formatCode>
                <c:ptCount val="4"/>
                <c:pt idx="0">
                  <c:v>265</c:v>
                </c:pt>
                <c:pt idx="1">
                  <c:v>284.25</c:v>
                </c:pt>
                <c:pt idx="2">
                  <c:v>116.25</c:v>
                </c:pt>
                <c:pt idx="3">
                  <c:v>185.14285714285714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D67-4AFF-AD5C-4617BAEBFA37}"/>
            </c:ext>
          </c:extLst>
        </c:ser>
        <c:ser>
          <c:idx val="25"/>
          <c:order val="25"/>
          <c:tx>
            <c:strRef>
              <c:f>'Export-windows-by-crop'!$A$67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'Export-windows-by-crop'!$E$67:$H$67</c:f>
              <c:numCache>
                <c:formatCode>General</c:formatCode>
                <c:ptCount val="4"/>
                <c:pt idx="0">
                  <c:v>16523.5</c:v>
                </c:pt>
                <c:pt idx="1">
                  <c:v>9724.25</c:v>
                </c:pt>
                <c:pt idx="2">
                  <c:v>8324.625</c:v>
                </c:pt>
                <c:pt idx="3">
                  <c:v>11596.571428571429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ED67-4AFF-AD5C-4617BAEBF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663759"/>
        <c:axId val="303661359"/>
      </c:lineChart>
      <c:catAx>
        <c:axId val="303663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61359"/>
        <c:crosses val="autoZero"/>
        <c:auto val="1"/>
        <c:lblAlgn val="ctr"/>
        <c:lblOffset val="100"/>
        <c:noMultiLvlLbl val="0"/>
      </c:catAx>
      <c:valAx>
        <c:axId val="303661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Veg Seed Imports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'Import-windows-by-crop'!$D$49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'Import-windows-by-crop'!$E$49:$H$49</c:f>
              <c:numCache>
                <c:formatCode>General</c:formatCode>
                <c:ptCount val="4"/>
                <c:pt idx="0">
                  <c:v>246.125</c:v>
                </c:pt>
                <c:pt idx="1">
                  <c:v>2150.625</c:v>
                </c:pt>
                <c:pt idx="2">
                  <c:v>1025.625</c:v>
                </c:pt>
                <c:pt idx="3">
                  <c:v>142.5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D5-49AC-8229-571E059466D7}"/>
            </c:ext>
          </c:extLst>
        </c:ser>
        <c:ser>
          <c:idx val="1"/>
          <c:order val="1"/>
          <c:tx>
            <c:strRef>
              <c:f>'Import-windows-by-crop'!$D$50</c:f>
              <c:strCache>
                <c:ptCount val="1"/>
                <c:pt idx="0">
                  <c:v>CANTALOUPE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'Import-windows-by-crop'!$E$50:$H$50</c:f>
              <c:numCache>
                <c:formatCode>General</c:formatCode>
                <c:ptCount val="4"/>
                <c:pt idx="0">
                  <c:v>1116.625</c:v>
                </c:pt>
                <c:pt idx="1">
                  <c:v>1561.625</c:v>
                </c:pt>
                <c:pt idx="2">
                  <c:v>874.75</c:v>
                </c:pt>
                <c:pt idx="3">
                  <c:v>1325.875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D5-49AC-8229-571E059466D7}"/>
            </c:ext>
          </c:extLst>
        </c:ser>
        <c:ser>
          <c:idx val="2"/>
          <c:order val="2"/>
          <c:tx>
            <c:strRef>
              <c:f>'Import-windows-by-crop'!$D$51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'Import-windows-by-crop'!$E$51:$H$51</c:f>
              <c:numCache>
                <c:formatCode>General</c:formatCode>
                <c:ptCount val="4"/>
                <c:pt idx="0">
                  <c:v>6311.125</c:v>
                </c:pt>
                <c:pt idx="1">
                  <c:v>14322.875</c:v>
                </c:pt>
                <c:pt idx="2">
                  <c:v>6044.75</c:v>
                </c:pt>
                <c:pt idx="3">
                  <c:v>4910.75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D5-49AC-8229-571E059466D7}"/>
            </c:ext>
          </c:extLst>
        </c:ser>
        <c:ser>
          <c:idx val="3"/>
          <c:order val="3"/>
          <c:tx>
            <c:strRef>
              <c:f>'Import-windows-by-crop'!$D$52</c:f>
              <c:strCache>
                <c:ptCount val="1"/>
                <c:pt idx="0">
                  <c:v>MELON SEED,OTHER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'Import-windows-by-crop'!$E$52:$H$52</c:f>
              <c:numCache>
                <c:formatCode>General</c:formatCode>
                <c:ptCount val="4"/>
                <c:pt idx="0">
                  <c:v>1197.25</c:v>
                </c:pt>
                <c:pt idx="1">
                  <c:v>1924.125</c:v>
                </c:pt>
                <c:pt idx="2">
                  <c:v>1205.625</c:v>
                </c:pt>
                <c:pt idx="3">
                  <c:v>1907.25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D5-49AC-8229-571E059466D7}"/>
            </c:ext>
          </c:extLst>
        </c:ser>
        <c:ser>
          <c:idx val="4"/>
          <c:order val="4"/>
          <c:tx>
            <c:strRef>
              <c:f>'Import-windows-by-crop'!$D$53</c:f>
              <c:strCache>
                <c:ptCount val="1"/>
                <c:pt idx="0">
                  <c:v>CAULIFLOWER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'Import-windows-by-crop'!$E$53:$H$53</c:f>
              <c:numCache>
                <c:formatCode>General</c:formatCode>
                <c:ptCount val="4"/>
                <c:pt idx="0">
                  <c:v>2415.625</c:v>
                </c:pt>
                <c:pt idx="1">
                  <c:v>2439.5</c:v>
                </c:pt>
                <c:pt idx="2">
                  <c:v>2159.5</c:v>
                </c:pt>
                <c:pt idx="3">
                  <c:v>1779.75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5D5-49AC-8229-571E059466D7}"/>
            </c:ext>
          </c:extLst>
        </c:ser>
        <c:ser>
          <c:idx val="5"/>
          <c:order val="5"/>
          <c:tx>
            <c:strRef>
              <c:f>'Import-windows-by-crop'!$D$54</c:f>
              <c:strCache>
                <c:ptCount val="1"/>
                <c:pt idx="0">
                  <c:v>CELERY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'Import-windows-by-crop'!$E$54:$H$54</c:f>
              <c:numCache>
                <c:formatCode>General</c:formatCode>
                <c:ptCount val="4"/>
                <c:pt idx="0">
                  <c:v>742.5</c:v>
                </c:pt>
                <c:pt idx="1">
                  <c:v>588.125</c:v>
                </c:pt>
                <c:pt idx="2">
                  <c:v>865.5</c:v>
                </c:pt>
                <c:pt idx="3">
                  <c:v>574.375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5D5-49AC-8229-571E059466D7}"/>
            </c:ext>
          </c:extLst>
        </c:ser>
        <c:ser>
          <c:idx val="6"/>
          <c:order val="6"/>
          <c:tx>
            <c:strRef>
              <c:f>'Import-windows-by-crop'!$D$55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'Import-windows-by-crop'!$E$55:$H$55</c:f>
              <c:numCache>
                <c:formatCode>General</c:formatCode>
                <c:ptCount val="4"/>
                <c:pt idx="0">
                  <c:v>9165.75</c:v>
                </c:pt>
                <c:pt idx="1">
                  <c:v>7314.125</c:v>
                </c:pt>
                <c:pt idx="2">
                  <c:v>9512.25</c:v>
                </c:pt>
                <c:pt idx="3">
                  <c:v>18967.75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5D5-49AC-8229-571E059466D7}"/>
            </c:ext>
          </c:extLst>
        </c:ser>
        <c:ser>
          <c:idx val="7"/>
          <c:order val="7"/>
          <c:tx>
            <c:strRef>
              <c:f>'Import-windows-by-crop'!$D$56</c:f>
              <c:strCache>
                <c:ptCount val="1"/>
                <c:pt idx="0">
                  <c:v>PARSLEY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'Import-windows-by-crop'!$E$56:$H$56</c:f>
              <c:numCache>
                <c:formatCode>General</c:formatCode>
                <c:ptCount val="4"/>
                <c:pt idx="0">
                  <c:v>41.75</c:v>
                </c:pt>
                <c:pt idx="1">
                  <c:v>89.875</c:v>
                </c:pt>
                <c:pt idx="2">
                  <c:v>54</c:v>
                </c:pt>
                <c:pt idx="3">
                  <c:v>61.375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5D5-49AC-8229-571E059466D7}"/>
            </c:ext>
          </c:extLst>
        </c:ser>
        <c:ser>
          <c:idx val="8"/>
          <c:order val="8"/>
          <c:tx>
            <c:strRef>
              <c:f>'Import-windows-by-crop'!$D$57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'Import-windows-by-crop'!$E$57:$H$57</c:f>
              <c:numCache>
                <c:formatCode>General</c:formatCode>
                <c:ptCount val="4"/>
                <c:pt idx="0">
                  <c:v>5169.25</c:v>
                </c:pt>
                <c:pt idx="1">
                  <c:v>8269.25</c:v>
                </c:pt>
                <c:pt idx="2">
                  <c:v>7666.375</c:v>
                </c:pt>
                <c:pt idx="3">
                  <c:v>4035.625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5D5-49AC-8229-571E059466D7}"/>
            </c:ext>
          </c:extLst>
        </c:ser>
        <c:ser>
          <c:idx val="9"/>
          <c:order val="9"/>
          <c:tx>
            <c:strRef>
              <c:f>'Import-windows-by-crop'!$D$58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'Import-windows-by-crop'!$E$58:$H$58</c:f>
              <c:numCache>
                <c:formatCode>General</c:formatCode>
                <c:ptCount val="4"/>
                <c:pt idx="0">
                  <c:v>7096.375</c:v>
                </c:pt>
                <c:pt idx="1">
                  <c:v>9430.5</c:v>
                </c:pt>
                <c:pt idx="2">
                  <c:v>6753.625</c:v>
                </c:pt>
                <c:pt idx="3">
                  <c:v>7746.75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5D5-49AC-8229-571E059466D7}"/>
            </c:ext>
          </c:extLst>
        </c:ser>
        <c:ser>
          <c:idx val="10"/>
          <c:order val="10"/>
          <c:tx>
            <c:strRef>
              <c:f>'Import-windows-by-crop'!$D$59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'Import-windows-by-crop'!$E$59:$H$59</c:f>
              <c:numCache>
                <c:formatCode>General</c:formatCode>
                <c:ptCount val="4"/>
                <c:pt idx="0">
                  <c:v>3755.875</c:v>
                </c:pt>
                <c:pt idx="1">
                  <c:v>3089.25</c:v>
                </c:pt>
                <c:pt idx="2">
                  <c:v>4163.125</c:v>
                </c:pt>
                <c:pt idx="3">
                  <c:v>967.625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5D5-49AC-8229-571E059466D7}"/>
            </c:ext>
          </c:extLst>
        </c:ser>
        <c:ser>
          <c:idx val="11"/>
          <c:order val="11"/>
          <c:tx>
            <c:strRef>
              <c:f>'Import-windows-by-crop'!$D$60</c:f>
              <c:strCache>
                <c:ptCount val="1"/>
                <c:pt idx="0">
                  <c:v>CABBAGESD, GREEN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'Import-windows-by-crop'!$E$60:$H$60</c:f>
              <c:numCache>
                <c:formatCode>General</c:formatCode>
                <c:ptCount val="4"/>
                <c:pt idx="0">
                  <c:v>700.375</c:v>
                </c:pt>
                <c:pt idx="1">
                  <c:v>551.5</c:v>
                </c:pt>
                <c:pt idx="2">
                  <c:v>829.25</c:v>
                </c:pt>
                <c:pt idx="3">
                  <c:v>939.125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5D5-49AC-8229-571E059466D7}"/>
            </c:ext>
          </c:extLst>
        </c:ser>
        <c:ser>
          <c:idx val="12"/>
          <c:order val="12"/>
          <c:tx>
            <c:strRef>
              <c:f>'Import-windows-by-crop'!$D$61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'Import-windows-by-crop'!$E$61:$H$61</c:f>
              <c:numCache>
                <c:formatCode>General</c:formatCode>
                <c:ptCount val="4"/>
                <c:pt idx="0">
                  <c:v>559.125</c:v>
                </c:pt>
                <c:pt idx="1">
                  <c:v>485</c:v>
                </c:pt>
                <c:pt idx="2">
                  <c:v>617.125</c:v>
                </c:pt>
                <c:pt idx="3">
                  <c:v>697.125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5D5-49AC-8229-571E059466D7}"/>
            </c:ext>
          </c:extLst>
        </c:ser>
        <c:ser>
          <c:idx val="13"/>
          <c:order val="13"/>
          <c:tx>
            <c:strRef>
              <c:f>'Import-windows-by-crop'!$D$62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'Import-windows-by-crop'!$E$62:$H$62</c:f>
              <c:numCache>
                <c:formatCode>General</c:formatCode>
                <c:ptCount val="4"/>
                <c:pt idx="0">
                  <c:v>2482.75</c:v>
                </c:pt>
                <c:pt idx="1">
                  <c:v>1988.25</c:v>
                </c:pt>
                <c:pt idx="2">
                  <c:v>2153.875</c:v>
                </c:pt>
                <c:pt idx="3">
                  <c:v>3014.125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5D5-49AC-8229-571E059466D7}"/>
            </c:ext>
          </c:extLst>
        </c:ser>
        <c:ser>
          <c:idx val="14"/>
          <c:order val="14"/>
          <c:tx>
            <c:strRef>
              <c:f>'Import-windows-by-crop'!$D$63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'Import-windows-by-crop'!$E$63:$H$63</c:f>
              <c:numCache>
                <c:formatCode>General</c:formatCode>
                <c:ptCount val="4"/>
                <c:pt idx="0">
                  <c:v>675.875</c:v>
                </c:pt>
                <c:pt idx="1">
                  <c:v>841.375</c:v>
                </c:pt>
                <c:pt idx="2">
                  <c:v>1466.125</c:v>
                </c:pt>
                <c:pt idx="3">
                  <c:v>925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5D5-49AC-8229-571E059466D7}"/>
            </c:ext>
          </c:extLst>
        </c:ser>
        <c:ser>
          <c:idx val="15"/>
          <c:order val="15"/>
          <c:tx>
            <c:strRef>
              <c:f>'Import-windows-by-crop'!$D$64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'Import-windows-by-crop'!$E$64:$H$64</c:f>
              <c:numCache>
                <c:formatCode>General</c:formatCode>
                <c:ptCount val="4"/>
                <c:pt idx="0">
                  <c:v>10292.375</c:v>
                </c:pt>
                <c:pt idx="1">
                  <c:v>8606.625</c:v>
                </c:pt>
                <c:pt idx="2">
                  <c:v>6073.125</c:v>
                </c:pt>
                <c:pt idx="3">
                  <c:v>9086.125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5D5-49AC-8229-571E059466D7}"/>
            </c:ext>
          </c:extLst>
        </c:ser>
        <c:ser>
          <c:idx val="16"/>
          <c:order val="16"/>
          <c:tx>
            <c:strRef>
              <c:f>'Import-windows-by-crop'!$D$65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'Import-windows-by-crop'!$E$65:$H$65</c:f>
              <c:numCache>
                <c:formatCode>General</c:formatCode>
                <c:ptCount val="4"/>
                <c:pt idx="0">
                  <c:v>2706.125</c:v>
                </c:pt>
                <c:pt idx="1">
                  <c:v>5281</c:v>
                </c:pt>
                <c:pt idx="2">
                  <c:v>4099.75</c:v>
                </c:pt>
                <c:pt idx="3">
                  <c:v>1958.5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65D5-49AC-8229-571E059466D7}"/>
            </c:ext>
          </c:extLst>
        </c:ser>
        <c:ser>
          <c:idx val="17"/>
          <c:order val="17"/>
          <c:tx>
            <c:strRef>
              <c:f>'Import-windows-by-crop'!$D$66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'Import-windows-by-crop'!$E$66:$H$66</c:f>
              <c:numCache>
                <c:formatCode>General</c:formatCode>
                <c:ptCount val="4"/>
                <c:pt idx="0">
                  <c:v>752.75</c:v>
                </c:pt>
                <c:pt idx="1">
                  <c:v>514.5</c:v>
                </c:pt>
                <c:pt idx="2">
                  <c:v>952.625</c:v>
                </c:pt>
                <c:pt idx="3">
                  <c:v>850.25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65D5-49AC-8229-571E059466D7}"/>
            </c:ext>
          </c:extLst>
        </c:ser>
        <c:ser>
          <c:idx val="18"/>
          <c:order val="18"/>
          <c:tx>
            <c:strRef>
              <c:f>'Import-windows-by-crop'!$D$67</c:f>
              <c:strCache>
                <c:ptCount val="1"/>
                <c:pt idx="0">
                  <c:v>KOHLRABI SEED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'Import-windows-by-crop'!$E$67:$H$67</c:f>
              <c:numCache>
                <c:formatCode>General</c:formatCode>
                <c:ptCount val="4"/>
                <c:pt idx="0">
                  <c:v>61.375</c:v>
                </c:pt>
                <c:pt idx="1">
                  <c:v>63.625</c:v>
                </c:pt>
                <c:pt idx="2">
                  <c:v>138.875</c:v>
                </c:pt>
                <c:pt idx="3">
                  <c:v>78.125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65D5-49AC-8229-571E059466D7}"/>
            </c:ext>
          </c:extLst>
        </c:ser>
        <c:ser>
          <c:idx val="19"/>
          <c:order val="19"/>
          <c:tx>
            <c:strRef>
              <c:f>'Import-windows-by-crop'!$D$68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'Import-windows-by-crop'!$E$68:$H$68</c:f>
              <c:numCache>
                <c:formatCode>General</c:formatCode>
                <c:ptCount val="4"/>
                <c:pt idx="0">
                  <c:v>10764.625</c:v>
                </c:pt>
                <c:pt idx="1">
                  <c:v>13945.875</c:v>
                </c:pt>
                <c:pt idx="2">
                  <c:v>10319.75</c:v>
                </c:pt>
                <c:pt idx="3">
                  <c:v>7439.5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65D5-49AC-8229-571E059466D7}"/>
            </c:ext>
          </c:extLst>
        </c:ser>
        <c:ser>
          <c:idx val="20"/>
          <c:order val="20"/>
          <c:tx>
            <c:strRef>
              <c:f>'Import-windows-by-crop'!$D$69</c:f>
              <c:strCache>
                <c:ptCount val="1"/>
                <c:pt idx="0">
                  <c:v>PARSNIP SEED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'Import-windows-by-crop'!$E$69:$H$69</c:f>
              <c:numCache>
                <c:formatCode>General</c:formatCode>
                <c:ptCount val="4"/>
                <c:pt idx="0">
                  <c:v>106.5</c:v>
                </c:pt>
                <c:pt idx="1">
                  <c:v>12.125</c:v>
                </c:pt>
                <c:pt idx="2">
                  <c:v>12.25</c:v>
                </c:pt>
                <c:pt idx="3">
                  <c:v>127.75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65D5-49AC-8229-571E059466D7}"/>
            </c:ext>
          </c:extLst>
        </c:ser>
        <c:ser>
          <c:idx val="21"/>
          <c:order val="21"/>
          <c:tx>
            <c:strRef>
              <c:f>'Import-windows-by-crop'!$D$70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'Import-windows-by-crop'!$E$70:$H$70</c:f>
              <c:numCache>
                <c:formatCode>General</c:formatCode>
                <c:ptCount val="4"/>
                <c:pt idx="0">
                  <c:v>2451.125</c:v>
                </c:pt>
                <c:pt idx="1">
                  <c:v>2122.5</c:v>
                </c:pt>
                <c:pt idx="2">
                  <c:v>2089.125</c:v>
                </c:pt>
                <c:pt idx="3">
                  <c:v>2500.5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65D5-49AC-8229-571E059466D7}"/>
            </c:ext>
          </c:extLst>
        </c:ser>
        <c:ser>
          <c:idx val="22"/>
          <c:order val="22"/>
          <c:tx>
            <c:strRef>
              <c:f>'Import-windows-by-crop'!$D$71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'Import-windows-by-crop'!$E$71:$H$71</c:f>
              <c:numCache>
                <c:formatCode>General</c:formatCode>
                <c:ptCount val="4"/>
                <c:pt idx="0">
                  <c:v>3086.125</c:v>
                </c:pt>
                <c:pt idx="1">
                  <c:v>4401.5</c:v>
                </c:pt>
                <c:pt idx="2">
                  <c:v>3740.625</c:v>
                </c:pt>
                <c:pt idx="3">
                  <c:v>4445.375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65D5-49AC-8229-571E059466D7}"/>
            </c:ext>
          </c:extLst>
        </c:ser>
        <c:ser>
          <c:idx val="23"/>
          <c:order val="23"/>
          <c:tx>
            <c:strRef>
              <c:f>'Import-windows-by-crop'!$D$72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'Import-windows-by-crop'!$E$72:$H$72</c:f>
              <c:numCache>
                <c:formatCode>General</c:formatCode>
                <c:ptCount val="4"/>
                <c:pt idx="0">
                  <c:v>11025.5</c:v>
                </c:pt>
                <c:pt idx="1">
                  <c:v>12295</c:v>
                </c:pt>
                <c:pt idx="2">
                  <c:v>16298.5</c:v>
                </c:pt>
                <c:pt idx="3">
                  <c:v>15078.875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65D5-49AC-8229-571E05946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258079"/>
        <c:axId val="433258559"/>
      </c:lineChart>
      <c:catAx>
        <c:axId val="433258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258559"/>
        <c:crosses val="autoZero"/>
        <c:auto val="1"/>
        <c:lblAlgn val="ctr"/>
        <c:lblOffset val="100"/>
        <c:noMultiLvlLbl val="0"/>
      </c:catAx>
      <c:valAx>
        <c:axId val="43325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258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Legume Seed Imports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'Import-windows-by-crop'!$D$35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'Import-windows-by-crop'!$E$35:$H$35</c:f>
              <c:numCache>
                <c:formatCode>General</c:formatCode>
                <c:ptCount val="4"/>
                <c:pt idx="0">
                  <c:v>16336.625</c:v>
                </c:pt>
                <c:pt idx="1">
                  <c:v>16426.625</c:v>
                </c:pt>
                <c:pt idx="2">
                  <c:v>12164.375</c:v>
                </c:pt>
                <c:pt idx="3">
                  <c:v>12626.25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55-40A8-825B-FAA81D61D31A}"/>
            </c:ext>
          </c:extLst>
        </c:ser>
        <c:ser>
          <c:idx val="1"/>
          <c:order val="1"/>
          <c:tx>
            <c:strRef>
              <c:f>'Import-windows-by-crop'!$D$36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'Import-windows-by-crop'!$E$36:$H$36</c:f>
              <c:numCache>
                <c:formatCode>General</c:formatCode>
                <c:ptCount val="4"/>
                <c:pt idx="0">
                  <c:v>2898</c:v>
                </c:pt>
                <c:pt idx="1">
                  <c:v>2635.25</c:v>
                </c:pt>
                <c:pt idx="2">
                  <c:v>1880.75</c:v>
                </c:pt>
                <c:pt idx="3">
                  <c:v>1992.75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5-40A8-825B-FAA81D61D31A}"/>
            </c:ext>
          </c:extLst>
        </c:ser>
        <c:ser>
          <c:idx val="2"/>
          <c:order val="2"/>
          <c:tx>
            <c:strRef>
              <c:f>'Import-windows-by-crop'!$D$37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'Import-windows-by-crop'!$E$37:$H$37</c:f>
              <c:numCache>
                <c:formatCode>General</c:formatCode>
                <c:ptCount val="4"/>
                <c:pt idx="0">
                  <c:v>1539.25</c:v>
                </c:pt>
                <c:pt idx="1">
                  <c:v>1504.125</c:v>
                </c:pt>
                <c:pt idx="2">
                  <c:v>1251.125</c:v>
                </c:pt>
                <c:pt idx="3">
                  <c:v>1187.875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5-40A8-825B-FAA81D61D31A}"/>
            </c:ext>
          </c:extLst>
        </c:ser>
        <c:ser>
          <c:idx val="3"/>
          <c:order val="3"/>
          <c:tx>
            <c:strRef>
              <c:f>'Import-windows-by-crop'!$D$38</c:f>
              <c:strCache>
                <c:ptCount val="1"/>
                <c:pt idx="0">
                  <c:v>BEAN SD, SM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'Import-windows-by-crop'!$E$38:$H$38</c:f>
              <c:numCache>
                <c:formatCode>General</c:formatCode>
                <c:ptCount val="4"/>
                <c:pt idx="0">
                  <c:v>69</c:v>
                </c:pt>
                <c:pt idx="1">
                  <c:v>62.5</c:v>
                </c:pt>
                <c:pt idx="2">
                  <c:v>57.125</c:v>
                </c:pt>
                <c:pt idx="3">
                  <c:v>43.375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55-40A8-825B-FAA81D61D31A}"/>
            </c:ext>
          </c:extLst>
        </c:ser>
        <c:ser>
          <c:idx val="4"/>
          <c:order val="4"/>
          <c:tx>
            <c:strRef>
              <c:f>'Import-windows-by-crop'!$D$39</c:f>
              <c:strCache>
                <c:ptCount val="1"/>
                <c:pt idx="0">
                  <c:v>BEAN SD, NAVY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'Import-windows-by-crop'!$E$39:$H$39</c:f>
              <c:numCache>
                <c:formatCode>General</c:formatCode>
                <c:ptCount val="4"/>
                <c:pt idx="0">
                  <c:v>436</c:v>
                </c:pt>
                <c:pt idx="1">
                  <c:v>334.875</c:v>
                </c:pt>
                <c:pt idx="2">
                  <c:v>392.625</c:v>
                </c:pt>
                <c:pt idx="3">
                  <c:v>334.875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55-40A8-825B-FAA81D61D31A}"/>
            </c:ext>
          </c:extLst>
        </c:ser>
        <c:ser>
          <c:idx val="5"/>
          <c:order val="5"/>
          <c:tx>
            <c:strRef>
              <c:f>'Import-windows-by-crop'!$D$40</c:f>
              <c:strCache>
                <c:ptCount val="1"/>
                <c:pt idx="0">
                  <c:v>BEAN SD, OTH KID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'Import-windows-by-crop'!$E$40:$H$40</c:f>
              <c:numCache>
                <c:formatCode>General</c:formatCode>
                <c:ptCount val="4"/>
                <c:pt idx="0">
                  <c:v>863.875</c:v>
                </c:pt>
                <c:pt idx="1">
                  <c:v>1067.5</c:v>
                </c:pt>
                <c:pt idx="2">
                  <c:v>578.125</c:v>
                </c:pt>
                <c:pt idx="3">
                  <c:v>567.875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55-40A8-825B-FAA81D61D31A}"/>
            </c:ext>
          </c:extLst>
        </c:ser>
        <c:ser>
          <c:idx val="6"/>
          <c:order val="6"/>
          <c:tx>
            <c:strRef>
              <c:f>'Import-windows-by-crop'!$D$41</c:f>
              <c:strCache>
                <c:ptCount val="1"/>
                <c:pt idx="0">
                  <c:v>BAMBARA BEAN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'Import-windows-by-crop'!$E$41:$H$41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155-40A8-825B-FAA81D61D31A}"/>
            </c:ext>
          </c:extLst>
        </c:ser>
        <c:ser>
          <c:idx val="7"/>
          <c:order val="7"/>
          <c:tx>
            <c:strRef>
              <c:f>'Import-windows-by-crop'!$D$42</c:f>
              <c:strCache>
                <c:ptCount val="1"/>
                <c:pt idx="0">
                  <c:v>CRANBRY BEANS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'Import-windows-by-crop'!$E$42:$H$42</c:f>
              <c:numCache>
                <c:formatCode>General</c:formatCode>
                <c:ptCount val="4"/>
                <c:pt idx="0">
                  <c:v>43.875</c:v>
                </c:pt>
                <c:pt idx="1">
                  <c:v>179.625</c:v>
                </c:pt>
                <c:pt idx="2">
                  <c:v>222.375</c:v>
                </c:pt>
                <c:pt idx="3">
                  <c:v>129.625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155-40A8-825B-FAA81D61D31A}"/>
            </c:ext>
          </c:extLst>
        </c:ser>
        <c:ser>
          <c:idx val="8"/>
          <c:order val="8"/>
          <c:tx>
            <c:strRef>
              <c:f>'Import-windows-by-crop'!$D$43</c:f>
              <c:strCache>
                <c:ptCount val="1"/>
                <c:pt idx="0">
                  <c:v>BEANS NES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'Import-windows-by-crop'!$E$43:$H$43</c:f>
              <c:numCache>
                <c:formatCode>General</c:formatCode>
                <c:ptCount val="4"/>
                <c:pt idx="0">
                  <c:v>12503.5</c:v>
                </c:pt>
                <c:pt idx="1">
                  <c:v>12650.125</c:v>
                </c:pt>
                <c:pt idx="2">
                  <c:v>13580.375</c:v>
                </c:pt>
                <c:pt idx="3">
                  <c:v>12232.125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155-40A8-825B-FAA81D61D31A}"/>
            </c:ext>
          </c:extLst>
        </c:ser>
        <c:ser>
          <c:idx val="9"/>
          <c:order val="9"/>
          <c:tx>
            <c:strRef>
              <c:f>'Import-windows-by-crop'!$D$44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'Import-windows-by-crop'!$E$44:$H$44</c:f>
              <c:numCache>
                <c:formatCode>General</c:formatCode>
                <c:ptCount val="4"/>
                <c:pt idx="0">
                  <c:v>6834.75</c:v>
                </c:pt>
                <c:pt idx="1">
                  <c:v>5541.5</c:v>
                </c:pt>
                <c:pt idx="2">
                  <c:v>4663.875</c:v>
                </c:pt>
                <c:pt idx="3">
                  <c:v>5556.625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155-40A8-825B-FAA81D61D31A}"/>
            </c:ext>
          </c:extLst>
        </c:ser>
        <c:ser>
          <c:idx val="10"/>
          <c:order val="10"/>
          <c:tx>
            <c:strRef>
              <c:f>'Import-windows-by-crop'!$D$45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'Import-windows-by-crop'!$E$45:$H$45</c:f>
              <c:numCache>
                <c:formatCode>General</c:formatCode>
                <c:ptCount val="4"/>
                <c:pt idx="0">
                  <c:v>445.625</c:v>
                </c:pt>
                <c:pt idx="1">
                  <c:v>702.25</c:v>
                </c:pt>
                <c:pt idx="2">
                  <c:v>548.75</c:v>
                </c:pt>
                <c:pt idx="3">
                  <c:v>554.25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155-40A8-825B-FAA81D61D31A}"/>
            </c:ext>
          </c:extLst>
        </c:ser>
        <c:ser>
          <c:idx val="11"/>
          <c:order val="11"/>
          <c:tx>
            <c:strRef>
              <c:f>'Import-windows-by-crop'!$D$46</c:f>
              <c:strCache>
                <c:ptCount val="1"/>
                <c:pt idx="0">
                  <c:v>PIGEON PEA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'Import-windows-by-crop'!$E$46:$H$46</c:f>
              <c:numCache>
                <c:formatCode>General</c:formatCode>
                <c:ptCount val="4"/>
                <c:pt idx="0">
                  <c:v>4.166666666666667</c:v>
                </c:pt>
                <c:pt idx="1">
                  <c:v>7.5</c:v>
                </c:pt>
                <c:pt idx="2">
                  <c:v>18.166666666666668</c:v>
                </c:pt>
                <c:pt idx="3">
                  <c:v>4.833333333333333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155-40A8-825B-FAA81D61D31A}"/>
            </c:ext>
          </c:extLst>
        </c:ser>
        <c:ser>
          <c:idx val="12"/>
          <c:order val="12"/>
          <c:tx>
            <c:strRef>
              <c:f>'Import-windows-by-crop'!$D$47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'Import-windows-by-crop'!$E$47:$H$47</c:f>
              <c:numCache>
                <c:formatCode>General</c:formatCode>
                <c:ptCount val="4"/>
                <c:pt idx="0">
                  <c:v>57.428571428571431</c:v>
                </c:pt>
                <c:pt idx="1">
                  <c:v>36.714285714285715</c:v>
                </c:pt>
                <c:pt idx="2">
                  <c:v>30.571428571428573</c:v>
                </c:pt>
                <c:pt idx="3">
                  <c:v>45.714285714285715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155-40A8-825B-FAA81D61D31A}"/>
            </c:ext>
          </c:extLst>
        </c:ser>
        <c:ser>
          <c:idx val="13"/>
          <c:order val="13"/>
          <c:tx>
            <c:strRef>
              <c:f>'Import-windows-by-crop'!$D$48</c:f>
              <c:strCache>
                <c:ptCount val="1"/>
                <c:pt idx="0">
                  <c:v>GUAR SEEDS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'Import-windows-by-crop'!$E$48:$H$48</c:f>
              <c:numCache>
                <c:formatCode>General</c:formatCode>
                <c:ptCount val="4"/>
                <c:pt idx="0">
                  <c:v>1794.375</c:v>
                </c:pt>
                <c:pt idx="1">
                  <c:v>2274.125</c:v>
                </c:pt>
                <c:pt idx="2">
                  <c:v>2567.75</c:v>
                </c:pt>
                <c:pt idx="3">
                  <c:v>1636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155-40A8-825B-FAA81D61D3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08319"/>
        <c:axId val="286605439"/>
      </c:lineChart>
      <c:catAx>
        <c:axId val="28660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605439"/>
        <c:crosses val="autoZero"/>
        <c:auto val="1"/>
        <c:lblAlgn val="ctr"/>
        <c:lblOffset val="100"/>
        <c:noMultiLvlLbl val="0"/>
      </c:catAx>
      <c:valAx>
        <c:axId val="286605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60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Avg Legume Seed Exports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'Export-windows-by-crop'!$A$32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'Export-windows-by-crop'!$E$32:$H$32</c:f>
              <c:numCache>
                <c:formatCode>General</c:formatCode>
                <c:ptCount val="4"/>
                <c:pt idx="0">
                  <c:v>10167.625</c:v>
                </c:pt>
                <c:pt idx="1">
                  <c:v>6982.875</c:v>
                </c:pt>
                <c:pt idx="2">
                  <c:v>6572</c:v>
                </c:pt>
                <c:pt idx="3">
                  <c:v>11477.285714285714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7F-425E-A94D-C4AE74FE1816}"/>
            </c:ext>
          </c:extLst>
        </c:ser>
        <c:ser>
          <c:idx val="1"/>
          <c:order val="1"/>
          <c:tx>
            <c:strRef>
              <c:f>'Export-windows-by-crop'!$A$33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'Export-windows-by-crop'!$E$33:$H$33</c:f>
              <c:numCache>
                <c:formatCode>General</c:formatCode>
                <c:ptCount val="4"/>
                <c:pt idx="0">
                  <c:v>2534.5</c:v>
                </c:pt>
                <c:pt idx="1">
                  <c:v>2367.125</c:v>
                </c:pt>
                <c:pt idx="2">
                  <c:v>3145.625</c:v>
                </c:pt>
                <c:pt idx="3">
                  <c:v>4456.4285714285716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7F-425E-A94D-C4AE74FE1816}"/>
            </c:ext>
          </c:extLst>
        </c:ser>
        <c:ser>
          <c:idx val="2"/>
          <c:order val="2"/>
          <c:tx>
            <c:strRef>
              <c:f>'Export-windows-by-crop'!$A$34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'Export-windows-by-crop'!$E$34:$H$34</c:f>
              <c:numCache>
                <c:formatCode>General</c:formatCode>
                <c:ptCount val="4"/>
                <c:pt idx="0">
                  <c:v>1505.25</c:v>
                </c:pt>
                <c:pt idx="1">
                  <c:v>1207.25</c:v>
                </c:pt>
                <c:pt idx="2">
                  <c:v>754.25</c:v>
                </c:pt>
                <c:pt idx="3">
                  <c:v>1540.7142857142858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7F-425E-A94D-C4AE74FE1816}"/>
            </c:ext>
          </c:extLst>
        </c:ser>
        <c:ser>
          <c:idx val="3"/>
          <c:order val="3"/>
          <c:tx>
            <c:strRef>
              <c:f>'Export-windows-by-crop'!$A$35</c:f>
              <c:strCache>
                <c:ptCount val="1"/>
                <c:pt idx="0">
                  <c:v>BEAN SD, SM.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'Export-windows-by-crop'!$E$35:$H$35</c:f>
              <c:numCache>
                <c:formatCode>General</c:formatCode>
                <c:ptCount val="4"/>
                <c:pt idx="0">
                  <c:v>422.125</c:v>
                </c:pt>
                <c:pt idx="1">
                  <c:v>401.375</c:v>
                </c:pt>
                <c:pt idx="2">
                  <c:v>536.25</c:v>
                </c:pt>
                <c:pt idx="3">
                  <c:v>265.71428571428572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7F-425E-A94D-C4AE74FE1816}"/>
            </c:ext>
          </c:extLst>
        </c:ser>
        <c:ser>
          <c:idx val="4"/>
          <c:order val="4"/>
          <c:tx>
            <c:strRef>
              <c:f>'Export-windows-by-crop'!$A$36</c:f>
              <c:strCache>
                <c:ptCount val="1"/>
                <c:pt idx="0">
                  <c:v>BEAN SD,NAVY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'Export-windows-by-crop'!$E$36:$H$36</c:f>
              <c:numCache>
                <c:formatCode>General</c:formatCode>
                <c:ptCount val="4"/>
                <c:pt idx="0">
                  <c:v>8450.625</c:v>
                </c:pt>
                <c:pt idx="1">
                  <c:v>9578.5</c:v>
                </c:pt>
                <c:pt idx="2">
                  <c:v>8114.5</c:v>
                </c:pt>
                <c:pt idx="3">
                  <c:v>10747.857142857143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7F-425E-A94D-C4AE74FE1816}"/>
            </c:ext>
          </c:extLst>
        </c:ser>
        <c:ser>
          <c:idx val="5"/>
          <c:order val="5"/>
          <c:tx>
            <c:strRef>
              <c:f>'Export-windows-by-crop'!$A$37</c:f>
              <c:strCache>
                <c:ptCount val="1"/>
                <c:pt idx="0">
                  <c:v>BEAN SD,OTH KID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'Export-windows-by-crop'!$E$37:$H$37</c:f>
              <c:numCache>
                <c:formatCode>General</c:formatCode>
                <c:ptCount val="4"/>
                <c:pt idx="0">
                  <c:v>18600.75</c:v>
                </c:pt>
                <c:pt idx="1">
                  <c:v>9677.75</c:v>
                </c:pt>
                <c:pt idx="2">
                  <c:v>4987.25</c:v>
                </c:pt>
                <c:pt idx="3">
                  <c:v>6168.1428571428569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97F-425E-A94D-C4AE74FE1816}"/>
            </c:ext>
          </c:extLst>
        </c:ser>
        <c:ser>
          <c:idx val="6"/>
          <c:order val="6"/>
          <c:tx>
            <c:strRef>
              <c:f>'Export-windows-by-crop'!$A$38</c:f>
              <c:strCache>
                <c:ptCount val="1"/>
                <c:pt idx="0">
                  <c:v>BEAN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'Export-windows-by-crop'!$E$38:$H$38</c:f>
              <c:numCache>
                <c:formatCode>General</c:formatCode>
                <c:ptCount val="4"/>
                <c:pt idx="0">
                  <c:v>9041.25</c:v>
                </c:pt>
                <c:pt idx="1">
                  <c:v>10464.75</c:v>
                </c:pt>
                <c:pt idx="2">
                  <c:v>4306.5</c:v>
                </c:pt>
                <c:pt idx="3">
                  <c:v>7248.5714285714284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97F-425E-A94D-C4AE74FE1816}"/>
            </c:ext>
          </c:extLst>
        </c:ser>
        <c:ser>
          <c:idx val="7"/>
          <c:order val="7"/>
          <c:tx>
            <c:strRef>
              <c:f>'Export-windows-by-crop'!$A$39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'Export-windows-by-crop'!$E$39:$H$39</c:f>
              <c:numCache>
                <c:formatCode>General</c:formatCode>
                <c:ptCount val="4"/>
                <c:pt idx="0">
                  <c:v>2528.125</c:v>
                </c:pt>
                <c:pt idx="1">
                  <c:v>3304</c:v>
                </c:pt>
                <c:pt idx="2">
                  <c:v>1954.5</c:v>
                </c:pt>
                <c:pt idx="3">
                  <c:v>2595.5714285714284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97F-425E-A94D-C4AE74FE1816}"/>
            </c:ext>
          </c:extLst>
        </c:ser>
        <c:ser>
          <c:idx val="8"/>
          <c:order val="8"/>
          <c:tx>
            <c:strRef>
              <c:f>'Export-windows-by-crop'!$A$40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'Export-windows-by-crop'!$E$40:$H$40</c:f>
              <c:numCache>
                <c:formatCode>General</c:formatCode>
                <c:ptCount val="4"/>
                <c:pt idx="0">
                  <c:v>134</c:v>
                </c:pt>
                <c:pt idx="1">
                  <c:v>128.25</c:v>
                </c:pt>
                <c:pt idx="2">
                  <c:v>158.75</c:v>
                </c:pt>
                <c:pt idx="3">
                  <c:v>87.142857142857139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97F-425E-A94D-C4AE74FE1816}"/>
            </c:ext>
          </c:extLst>
        </c:ser>
        <c:ser>
          <c:idx val="9"/>
          <c:order val="9"/>
          <c:tx>
            <c:strRef>
              <c:f>'Export-windows-by-crop'!$A$41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'Export-windows-by-crop'!$E$41:$H$41</c:f>
              <c:numCache>
                <c:formatCode>General</c:formatCode>
                <c:ptCount val="4"/>
                <c:pt idx="0">
                  <c:v>199.75</c:v>
                </c:pt>
                <c:pt idx="1">
                  <c:v>330</c:v>
                </c:pt>
                <c:pt idx="2">
                  <c:v>239.625</c:v>
                </c:pt>
                <c:pt idx="3">
                  <c:v>302.57142857142856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97F-425E-A94D-C4AE74FE1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9029055"/>
        <c:axId val="289028095"/>
      </c:lineChart>
      <c:catAx>
        <c:axId val="28902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028095"/>
        <c:crosses val="autoZero"/>
        <c:auto val="1"/>
        <c:lblAlgn val="ctr"/>
        <c:lblOffset val="100"/>
        <c:noMultiLvlLbl val="0"/>
      </c:catAx>
      <c:valAx>
        <c:axId val="28902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02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</a:t>
            </a:r>
            <a:r>
              <a:rPr lang="en-US" baseline="0"/>
              <a:t> Grass Seed Imports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'Import-windows-by-crop'!$D$13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'Import-windows-by-crop'!$E$13:$H$13</c:f>
              <c:numCache>
                <c:formatCode>General</c:formatCode>
                <c:ptCount val="4"/>
                <c:pt idx="0">
                  <c:v>830.875</c:v>
                </c:pt>
                <c:pt idx="1">
                  <c:v>924.625</c:v>
                </c:pt>
                <c:pt idx="2">
                  <c:v>1102.125</c:v>
                </c:pt>
                <c:pt idx="3">
                  <c:v>574.625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E9-4B04-A7C8-567ACEC8A9BB}"/>
            </c:ext>
          </c:extLst>
        </c:ser>
        <c:ser>
          <c:idx val="1"/>
          <c:order val="1"/>
          <c:tx>
            <c:strRef>
              <c:f>'Import-windows-by-crop'!$D$14</c:f>
              <c:strCache>
                <c:ptCount val="1"/>
                <c:pt idx="0">
                  <c:v>FESCUESD, RD 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'Import-windows-by-crop'!$E$14:$H$14</c:f>
              <c:numCache>
                <c:formatCode>General</c:formatCode>
                <c:ptCount val="4"/>
                <c:pt idx="0">
                  <c:v>400.125</c:v>
                </c:pt>
                <c:pt idx="1">
                  <c:v>266.125</c:v>
                </c:pt>
                <c:pt idx="2">
                  <c:v>160.625</c:v>
                </c:pt>
                <c:pt idx="3">
                  <c:v>341.875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E9-4B04-A7C8-567ACEC8A9BB}"/>
            </c:ext>
          </c:extLst>
        </c:ser>
        <c:ser>
          <c:idx val="2"/>
          <c:order val="2"/>
          <c:tx>
            <c:strRef>
              <c:f>'Import-windows-by-crop'!$D$15</c:f>
              <c:strCache>
                <c:ptCount val="1"/>
                <c:pt idx="0">
                  <c:v>FESCUESD,RD UCRT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'Import-windows-by-crop'!$E$15:$H$15</c:f>
              <c:numCache>
                <c:formatCode>General</c:formatCode>
                <c:ptCount val="4"/>
                <c:pt idx="0">
                  <c:v>6300.75</c:v>
                </c:pt>
                <c:pt idx="1">
                  <c:v>4707.5</c:v>
                </c:pt>
                <c:pt idx="2">
                  <c:v>5360.125</c:v>
                </c:pt>
                <c:pt idx="3">
                  <c:v>3861.125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E9-4B04-A7C8-567ACEC8A9BB}"/>
            </c:ext>
          </c:extLst>
        </c:ser>
        <c:ser>
          <c:idx val="3"/>
          <c:order val="3"/>
          <c:tx>
            <c:strRef>
              <c:f>'Import-windows-by-crop'!$D$16</c:f>
              <c:strCache>
                <c:ptCount val="1"/>
                <c:pt idx="0">
                  <c:v>FESCUE SD,MEADOW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'Import-windows-by-crop'!$E$16:$H$16</c:f>
              <c:numCache>
                <c:formatCode>General</c:formatCode>
                <c:ptCount val="4"/>
                <c:pt idx="0">
                  <c:v>628.375</c:v>
                </c:pt>
                <c:pt idx="1">
                  <c:v>199.5</c:v>
                </c:pt>
                <c:pt idx="2">
                  <c:v>64.375</c:v>
                </c:pt>
                <c:pt idx="3">
                  <c:v>218.875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E9-4B04-A7C8-567ACEC8A9BB}"/>
            </c:ext>
          </c:extLst>
        </c:ser>
        <c:ser>
          <c:idx val="4"/>
          <c:order val="4"/>
          <c:tx>
            <c:strRef>
              <c:f>'Import-windows-by-crop'!$D$17</c:f>
              <c:strCache>
                <c:ptCount val="1"/>
                <c:pt idx="0">
                  <c:v>FESCUE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'Import-windows-by-crop'!$E$17:$H$17</c:f>
              <c:numCache>
                <c:formatCode>General</c:formatCode>
                <c:ptCount val="4"/>
                <c:pt idx="0">
                  <c:v>1005.75</c:v>
                </c:pt>
                <c:pt idx="1">
                  <c:v>1053.625</c:v>
                </c:pt>
                <c:pt idx="2">
                  <c:v>707.125</c:v>
                </c:pt>
                <c:pt idx="3">
                  <c:v>1459.75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E9-4B04-A7C8-567ACEC8A9BB}"/>
            </c:ext>
          </c:extLst>
        </c:ser>
        <c:ser>
          <c:idx val="5"/>
          <c:order val="5"/>
          <c:tx>
            <c:strRef>
              <c:f>'Import-windows-by-crop'!$D$18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'Import-windows-by-crop'!$E$18:$H$18</c:f>
              <c:numCache>
                <c:formatCode>General</c:formatCode>
                <c:ptCount val="4"/>
                <c:pt idx="0">
                  <c:v>336.125</c:v>
                </c:pt>
                <c:pt idx="1">
                  <c:v>233.625</c:v>
                </c:pt>
                <c:pt idx="2">
                  <c:v>148.5</c:v>
                </c:pt>
                <c:pt idx="3">
                  <c:v>145.375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CE9-4B04-A7C8-567ACEC8A9BB}"/>
            </c:ext>
          </c:extLst>
        </c:ser>
        <c:ser>
          <c:idx val="6"/>
          <c:order val="6"/>
          <c:tx>
            <c:strRef>
              <c:f>'Import-windows-by-crop'!$D$19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'Import-windows-by-crop'!$E$19:$H$19</c:f>
              <c:numCache>
                <c:formatCode>General</c:formatCode>
                <c:ptCount val="4"/>
                <c:pt idx="0">
                  <c:v>423.625</c:v>
                </c:pt>
                <c:pt idx="1">
                  <c:v>535</c:v>
                </c:pt>
                <c:pt idx="2">
                  <c:v>524.25</c:v>
                </c:pt>
                <c:pt idx="3">
                  <c:v>537.5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CE9-4B04-A7C8-567ACEC8A9BB}"/>
            </c:ext>
          </c:extLst>
        </c:ser>
        <c:ser>
          <c:idx val="7"/>
          <c:order val="7"/>
          <c:tx>
            <c:strRef>
              <c:f>'Import-windows-by-crop'!$D$20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'Import-windows-by-crop'!$E$20:$H$20</c:f>
              <c:numCache>
                <c:formatCode>General</c:formatCode>
                <c:ptCount val="4"/>
                <c:pt idx="0">
                  <c:v>3541.75</c:v>
                </c:pt>
                <c:pt idx="1">
                  <c:v>3488.375</c:v>
                </c:pt>
                <c:pt idx="2">
                  <c:v>8395.625</c:v>
                </c:pt>
                <c:pt idx="3">
                  <c:v>3672.125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CE9-4B04-A7C8-567ACEC8A9BB}"/>
            </c:ext>
          </c:extLst>
        </c:ser>
        <c:ser>
          <c:idx val="8"/>
          <c:order val="8"/>
          <c:tx>
            <c:strRef>
              <c:f>'Import-windows-by-crop'!$D$21</c:f>
              <c:strCache>
                <c:ptCount val="1"/>
                <c:pt idx="0">
                  <c:v>BENTGRASS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'Import-windows-by-crop'!$E$21:$H$21</c:f>
              <c:numCache>
                <c:formatCode>General</c:formatCode>
                <c:ptCount val="4"/>
                <c:pt idx="0">
                  <c:v>21.6</c:v>
                </c:pt>
                <c:pt idx="1">
                  <c:v>13.8</c:v>
                </c:pt>
                <c:pt idx="2">
                  <c:v>9.1999999999999993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CE9-4B04-A7C8-567ACEC8A9BB}"/>
            </c:ext>
          </c:extLst>
        </c:ser>
        <c:ser>
          <c:idx val="9"/>
          <c:order val="9"/>
          <c:tx>
            <c:strRef>
              <c:f>'Import-windows-by-crop'!$D$22</c:f>
              <c:strCache>
                <c:ptCount val="1"/>
                <c:pt idx="0">
                  <c:v>BERMUDAGRSSD,HSK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'Import-windows-by-crop'!$E$22:$H$22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CE9-4B04-A7C8-567ACEC8A9BB}"/>
            </c:ext>
          </c:extLst>
        </c:ser>
        <c:ser>
          <c:idx val="10"/>
          <c:order val="10"/>
          <c:tx>
            <c:strRef>
              <c:f>'Import-windows-by-crop'!$D$23</c:f>
              <c:strCache>
                <c:ptCount val="1"/>
                <c:pt idx="0">
                  <c:v>BERMUDAGRSSD,OTH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'Import-windows-by-crop'!$E$23:$H$23</c:f>
              <c:numCache>
                <c:formatCode>General</c:formatCode>
                <c:ptCount val="4"/>
                <c:pt idx="0">
                  <c:v>130.75</c:v>
                </c:pt>
                <c:pt idx="1">
                  <c:v>33</c:v>
                </c:pt>
                <c:pt idx="2">
                  <c:v>366</c:v>
                </c:pt>
                <c:pt idx="3">
                  <c:v>18.875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CE9-4B04-A7C8-567ACEC8A9BB}"/>
            </c:ext>
          </c:extLst>
        </c:ser>
        <c:ser>
          <c:idx val="11"/>
          <c:order val="11"/>
          <c:tx>
            <c:strRef>
              <c:f>'Import-windows-by-crop'!$D$24</c:f>
              <c:strCache>
                <c:ptCount val="1"/>
                <c:pt idx="0">
                  <c:v>BIRDSFOOT TRF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'Import-windows-by-crop'!$E$24:$H$24</c:f>
              <c:numCache>
                <c:formatCode>General</c:formatCode>
                <c:ptCount val="4"/>
                <c:pt idx="0">
                  <c:v>702</c:v>
                </c:pt>
                <c:pt idx="1">
                  <c:v>251.75</c:v>
                </c:pt>
                <c:pt idx="2">
                  <c:v>187.375</c:v>
                </c:pt>
                <c:pt idx="3">
                  <c:v>210.375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CE9-4B04-A7C8-567ACEC8A9BB}"/>
            </c:ext>
          </c:extLst>
        </c:ser>
        <c:ser>
          <c:idx val="12"/>
          <c:order val="12"/>
          <c:tx>
            <c:strRef>
              <c:f>'Import-windows-by-crop'!$D$25</c:f>
              <c:strCache>
                <c:ptCount val="1"/>
                <c:pt idx="0">
                  <c:v>BRMEGRS SD,MEADW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'Import-windows-by-crop'!$E$25:$H$25</c:f>
              <c:numCache>
                <c:formatCode>General</c:formatCode>
                <c:ptCount val="4"/>
                <c:pt idx="0">
                  <c:v>483.625</c:v>
                </c:pt>
                <c:pt idx="1">
                  <c:v>317.875</c:v>
                </c:pt>
                <c:pt idx="2">
                  <c:v>108.75</c:v>
                </c:pt>
                <c:pt idx="3">
                  <c:v>147.625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CE9-4B04-A7C8-567ACEC8A9BB}"/>
            </c:ext>
          </c:extLst>
        </c:ser>
        <c:ser>
          <c:idx val="13"/>
          <c:order val="13"/>
          <c:tx>
            <c:strRef>
              <c:f>'Import-windows-by-crop'!$D$26</c:f>
              <c:strCache>
                <c:ptCount val="1"/>
                <c:pt idx="0">
                  <c:v>BROMEGRS SD,SMTH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'Import-windows-by-crop'!$E$26:$H$26</c:f>
              <c:numCache>
                <c:formatCode>General</c:formatCode>
                <c:ptCount val="4"/>
                <c:pt idx="0">
                  <c:v>611.875</c:v>
                </c:pt>
                <c:pt idx="1">
                  <c:v>208</c:v>
                </c:pt>
                <c:pt idx="2">
                  <c:v>92</c:v>
                </c:pt>
                <c:pt idx="3">
                  <c:v>287.375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CE9-4B04-A7C8-567ACEC8A9BB}"/>
            </c:ext>
          </c:extLst>
        </c:ser>
        <c:ser>
          <c:idx val="14"/>
          <c:order val="14"/>
          <c:tx>
            <c:strRef>
              <c:f>'Import-windows-by-crop'!$D$27</c:f>
              <c:strCache>
                <c:ptCount val="1"/>
                <c:pt idx="0">
                  <c:v>BROMEGRS SD,OTH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'Import-windows-by-crop'!$E$27:$H$27</c:f>
              <c:numCache>
                <c:formatCode>General</c:formatCode>
                <c:ptCount val="4"/>
                <c:pt idx="0">
                  <c:v>119.5</c:v>
                </c:pt>
                <c:pt idx="1">
                  <c:v>115.375</c:v>
                </c:pt>
                <c:pt idx="2">
                  <c:v>52.25</c:v>
                </c:pt>
                <c:pt idx="3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CE9-4B04-A7C8-567ACEC8A9BB}"/>
            </c:ext>
          </c:extLst>
        </c:ser>
        <c:ser>
          <c:idx val="15"/>
          <c:order val="15"/>
          <c:tx>
            <c:strRef>
              <c:f>'Import-windows-by-crop'!$D$28</c:f>
              <c:strCache>
                <c:ptCount val="1"/>
                <c:pt idx="0">
                  <c:v>ORCHARDGRASS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'Import-windows-by-crop'!$E$28:$H$28</c:f>
              <c:numCache>
                <c:formatCode>General</c:formatCode>
                <c:ptCount val="4"/>
                <c:pt idx="0">
                  <c:v>1901.25</c:v>
                </c:pt>
                <c:pt idx="1">
                  <c:v>1111.875</c:v>
                </c:pt>
                <c:pt idx="2">
                  <c:v>894</c:v>
                </c:pt>
                <c:pt idx="3">
                  <c:v>1364.375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CE9-4B04-A7C8-567ACEC8A9BB}"/>
            </c:ext>
          </c:extLst>
        </c:ser>
        <c:ser>
          <c:idx val="16"/>
          <c:order val="16"/>
          <c:tx>
            <c:strRef>
              <c:f>'Import-windows-by-crop'!$D$29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'Import-windows-by-crop'!$E$29:$H$29</c:f>
              <c:numCache>
                <c:formatCode>General</c:formatCode>
                <c:ptCount val="4"/>
                <c:pt idx="0">
                  <c:v>38.25</c:v>
                </c:pt>
                <c:pt idx="1">
                  <c:v>9</c:v>
                </c:pt>
                <c:pt idx="2">
                  <c:v>63.5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CE9-4B04-A7C8-567ACEC8A9BB}"/>
            </c:ext>
          </c:extLst>
        </c:ser>
        <c:ser>
          <c:idx val="17"/>
          <c:order val="17"/>
          <c:tx>
            <c:strRef>
              <c:f>'Import-windows-by-crop'!$D$30</c:f>
              <c:strCache>
                <c:ptCount val="1"/>
                <c:pt idx="0">
                  <c:v>WHEATGRS SD,CRST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'Import-windows-by-crop'!$E$30:$H$30</c:f>
              <c:numCache>
                <c:formatCode>General</c:formatCode>
                <c:ptCount val="4"/>
                <c:pt idx="0">
                  <c:v>426</c:v>
                </c:pt>
                <c:pt idx="1">
                  <c:v>348.25</c:v>
                </c:pt>
                <c:pt idx="2">
                  <c:v>131.75</c:v>
                </c:pt>
                <c:pt idx="3">
                  <c:v>482.5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CE9-4B04-A7C8-567ACEC8A9BB}"/>
            </c:ext>
          </c:extLst>
        </c:ser>
        <c:ser>
          <c:idx val="18"/>
          <c:order val="18"/>
          <c:tx>
            <c:strRef>
              <c:f>'Import-windows-by-crop'!$D$31</c:f>
              <c:strCache>
                <c:ptCount val="1"/>
                <c:pt idx="0">
                  <c:v>WHEATGRS SD, OTH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'Import-windows-by-crop'!$E$31:$H$31</c:f>
              <c:numCache>
                <c:formatCode>General</c:formatCode>
                <c:ptCount val="4"/>
                <c:pt idx="0">
                  <c:v>588.375</c:v>
                </c:pt>
                <c:pt idx="1">
                  <c:v>571.625</c:v>
                </c:pt>
                <c:pt idx="2">
                  <c:v>331.875</c:v>
                </c:pt>
                <c:pt idx="3">
                  <c:v>512.25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DCE9-4B04-A7C8-567ACEC8A9BB}"/>
            </c:ext>
          </c:extLst>
        </c:ser>
        <c:ser>
          <c:idx val="19"/>
          <c:order val="19"/>
          <c:tx>
            <c:strRef>
              <c:f>'Import-windows-by-crop'!$D$32</c:f>
              <c:strCache>
                <c:ptCount val="1"/>
                <c:pt idx="0">
                  <c:v>WILD RYE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'Import-windows-by-crop'!$E$32:$H$32</c:f>
              <c:numCache>
                <c:formatCode>General</c:formatCode>
                <c:ptCount val="4"/>
                <c:pt idx="0">
                  <c:v>27.875</c:v>
                </c:pt>
                <c:pt idx="1">
                  <c:v>38.875</c:v>
                </c:pt>
                <c:pt idx="2">
                  <c:v>10</c:v>
                </c:pt>
                <c:pt idx="3">
                  <c:v>32.75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CE9-4B04-A7C8-567ACEC8A9BB}"/>
            </c:ext>
          </c:extLst>
        </c:ser>
        <c:ser>
          <c:idx val="20"/>
          <c:order val="20"/>
          <c:tx>
            <c:strRef>
              <c:f>'Import-windows-by-crop'!$D$33</c:f>
              <c:strCache>
                <c:ptCount val="1"/>
                <c:pt idx="0">
                  <c:v>GRASS SEEDS OTH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'Import-windows-by-crop'!$E$1:$H$1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'Import-windows-by-crop'!$E$33:$H$33</c:f>
              <c:numCache>
                <c:formatCode>General</c:formatCode>
                <c:ptCount val="4"/>
                <c:pt idx="0">
                  <c:v>3555.625</c:v>
                </c:pt>
                <c:pt idx="1">
                  <c:v>1881</c:v>
                </c:pt>
                <c:pt idx="2">
                  <c:v>1488.875</c:v>
                </c:pt>
                <c:pt idx="3">
                  <c:v>1781.375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CE9-4B04-A7C8-567ACEC8A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2796623"/>
        <c:axId val="1682795663"/>
      </c:lineChart>
      <c:catAx>
        <c:axId val="1682796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2795663"/>
        <c:crosses val="autoZero"/>
        <c:auto val="1"/>
        <c:lblAlgn val="ctr"/>
        <c:lblOffset val="100"/>
        <c:noMultiLvlLbl val="0"/>
      </c:catAx>
      <c:valAx>
        <c:axId val="168279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2796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848-7BCD-75D1-8304-B8E732D01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A170D-D0F0-7F4A-7B4D-AE641ACF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5F3F-C3E9-16CF-494B-5D9545CC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2BCC-068D-591C-EF7F-B262A019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0BCDF-814B-9DA5-AA30-B132A06B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2113-13FA-DD26-B212-D6265B10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5399B-57C1-FB39-5B8F-91558762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840D-7D5A-4F58-2B44-B062DAE2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054E-8316-6DBF-0682-9080A3A4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2F18-08E1-6D97-30B6-18C701B6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2232D-6C5E-135E-9B62-269435E6F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A23F81-D938-8230-0B9C-EC1A2AFBD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E8CAA-702C-82C9-AFDF-B9E5B53C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1FCE-24EE-3FF8-C617-E53F981F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D1F0-0895-C5E5-9486-C4AB72E5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F55A-371F-D327-00AA-4154018B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07A6-18B0-1FEC-4DB5-341B2C45D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E76A8-364D-38FE-5F01-1E6606C4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206B-810D-FA11-112D-5B103461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1AD8-DCD6-F043-D5B3-2B7B9188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4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62AE-1310-F143-4780-DDB0CDED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876D9-6A80-BE20-96F2-3A886053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AB87-B34B-64BF-BC49-358B8944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83E7-BAE9-9BB2-EB4F-BCD05F57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86336-D063-5E28-35B8-E4890BF2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A47F-BA72-E6A0-6C5E-EB1F4595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951DE-B0CD-2F65-5D41-7556713EA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BF96-8D64-6D8E-E26D-1CB821CE6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864C8-123A-FB64-A8B1-2445F482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77F2-0988-9D8F-2B83-E0645E6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1E1B2-689C-06D2-1163-380C4913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341F7-9298-5C76-5B57-7325D7FF0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43D0-E0A3-3BED-DA2D-B7E329C8A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1E609-5D79-077A-2F42-858F3049B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3D935-0011-F3C4-CCB1-50FE1D0C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6E7F9-C024-6051-ED40-ADFEA7DA2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1511A-7ABB-09A5-14AF-C09EA063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BBF85-66DB-C69A-666F-381F8DBD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AC7C0-A4E1-0BCA-FFF6-7EEF659C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77A-8B41-EF18-3346-FEF9A756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655BC-2946-21DB-60B9-A73EC24D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BF698C-FFFA-EA14-EB8E-DEAF4C6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0FE8C-124F-16B9-C7BC-3B79BF9B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D8EE5-9A33-94D1-B1DD-A601A7D4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99225-8AED-FCFD-EE39-96BD7A94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7C6B3-838E-A95B-816E-1F042147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8D620-3DD9-E742-1D1C-3A0B4C9C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43F5-EEF4-85D4-3039-7B332B71C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0D245-3A44-CF6A-7D33-62FA2A377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4A9F9-3DA1-377C-3A89-C8A6AE6D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67FE4-FA4A-43A2-DFDC-A07C4720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62A71-CC44-91DE-E82C-89B0A149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BA5B-E9C4-90A2-4072-DC7520E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800CE-39BD-3A0D-D279-87C5A77DA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8AD41-6705-2805-B61F-937760009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C190E-5E4C-3A3A-02CE-DDBF8B2B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39B8E-A74F-FA4C-91A0-D9CF5ABB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521BB-D0BF-FE10-895A-C8FE9DDA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578C8-6797-521D-7D3D-163370C2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84B3-5E0A-FC19-4E86-E1855B4D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61B7A-D7B8-4626-D2DB-0F99C6204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BC20-7280-2787-9E7C-DDF91D380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A2C6-597D-E468-B1CD-960F62F45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7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as.usda.gov/gats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09B6-692A-6F37-D42B-25C3393A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146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5000" dirty="0"/>
              <a:t>Average value of U.S. planting seed shipments (USD, thousands)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99FE0-0C77-04F5-50C1-8C7E0CF86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3746"/>
            <a:ext cx="9144000" cy="3159350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range:</a:t>
            </a:r>
            <a:r>
              <a:rPr lang="en-US" dirty="0"/>
              <a:t> 2017-2024*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Notes</a:t>
            </a:r>
            <a:r>
              <a:rPr lang="en-US" dirty="0"/>
              <a:t>:  Please review the following information carefully -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Values depict the average value of seed shipped per quarter across 2017-2024.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Q4 data is only available for 2017-2023.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Crop descriptions are from the harmonized tariff schedule (HS) codes used by U.S. customs authorities. 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Please consult the excel files for interactive data associated with a particular crop.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Graphs on the same slide are </a:t>
            </a:r>
            <a:r>
              <a:rPr lang="en-US" u="sng" dirty="0"/>
              <a:t>not to scale </a:t>
            </a:r>
            <a:r>
              <a:rPr lang="en-US" dirty="0"/>
              <a:t>with one another – they are formatted for readability.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 colors on the same slide </a:t>
            </a:r>
            <a:r>
              <a:rPr lang="en-US" u="sng" dirty="0"/>
              <a:t>do not always</a:t>
            </a:r>
            <a:r>
              <a:rPr lang="en-US" dirty="0"/>
              <a:t> align between imports and exports.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Source</a:t>
            </a:r>
            <a:r>
              <a:rPr lang="en-US" dirty="0"/>
              <a:t>: U.S. Census Bureau Trade Data via USDA GATS database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hlinkClick r:id="rId2"/>
              </a:rPr>
              <a:t>https://apps.fas.usda.gov/gats/default.aspx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69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9FB09-A880-19FF-B8AB-FD0584728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03" y="29123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All U.S. planting seed shipments (USD, thousands)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CC53BE-60DD-79DE-0860-20ED60F40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46738"/>
              </p:ext>
            </p:extLst>
          </p:nvPr>
        </p:nvGraphicFramePr>
        <p:xfrm>
          <a:off x="6362700" y="1968500"/>
          <a:ext cx="55816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6CF9084-1C60-9232-4F6E-827E4F8CB6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030585"/>
              </p:ext>
            </p:extLst>
          </p:nvPr>
        </p:nvGraphicFramePr>
        <p:xfrm>
          <a:off x="333376" y="1968500"/>
          <a:ext cx="55816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654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F839B58-3840-D38C-4398-61968D3BB21C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field crop seed shipments (USD, thousands)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4D7E195-42D6-2F40-ACAD-83C4D4F9D23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8124610"/>
              </p:ext>
            </p:extLst>
          </p:nvPr>
        </p:nvGraphicFramePr>
        <p:xfrm>
          <a:off x="350838" y="1825625"/>
          <a:ext cx="566896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35247A8-9F5D-7387-59B3-CB02DD639F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650623"/>
              </p:ext>
            </p:extLst>
          </p:nvPr>
        </p:nvGraphicFramePr>
        <p:xfrm>
          <a:off x="6264275" y="1825625"/>
          <a:ext cx="557688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60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8C722-BCE5-0A48-0B74-57ED1D02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71B49C-D6E8-202B-B49B-1A87228336E2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vegetable seed shipments (USD, thousands)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C6F8D50-1B7F-BCAC-E10C-515B3FF03F1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225432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656F90-F8BE-78B2-2975-2314728775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671625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2E66F-52B0-7741-D9B0-6058CA93F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D4F83D-B604-383D-8112-76B059866A4F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legume seed shipments (USD, thousands)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770E3FEA-752B-98F8-4416-8D80C85E188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3394037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7D86425-0644-82D8-1AA3-01351ADD54E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2001087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63CF2-EE99-C482-BD21-63B8B04E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C80E9B-EFE8-FADD-C685-759B2B64D2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grass seed shipments (USD, thousands)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45B27F9-A4D5-4367-8529-2640E4E3764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379BA47-FAD4-4181-8627-BB62E525053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978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79F82-AA75-A48B-EE21-F5C55C64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9A873F7-405B-24B9-C727-DBFA8450A9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forage seed shipments (USD, thousands)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62DF3E7-F60C-4B8C-AB59-6F73051F14FD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31AD4651-87CB-4CB3-81FE-1A254741328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26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D7887-299D-D1BE-E1DB-9FC66779B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602577-3A4C-5305-0D9A-E95170652E34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other seed shipments (USD, thousands)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CC8F759-5583-4E39-8706-07CC3009F75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0B241BD-2213-439B-B552-7F9F7E5CEC6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970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323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Average value of U.S. planting seed shipments (USD, thousands)</vt:lpstr>
      <vt:lpstr>All U.S. planting seed shipments (USD, thousands)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Crowell</dc:creator>
  <cp:lastModifiedBy>Sam Crowell</cp:lastModifiedBy>
  <cp:revision>13</cp:revision>
  <dcterms:created xsi:type="dcterms:W3CDTF">2024-12-17T21:25:50Z</dcterms:created>
  <dcterms:modified xsi:type="dcterms:W3CDTF">2025-01-24T22:22:32Z</dcterms:modified>
</cp:coreProperties>
</file>