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2" r:id="rId5"/>
    <p:sldId id="261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rowell\Desktop\Shipping-windows\Total-CH-CA-MX-seed-shipmen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Imports of all planting seeds from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'All-Imports-by-country'!$E$22</c:f>
              <c:strCache>
                <c:ptCount val="1"/>
                <c:pt idx="0">
                  <c:v>2017-2017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'All-Imports-by-country'!$F$22:$I$22</c:f>
              <c:numCache>
                <c:formatCode>#,##0</c:formatCode>
                <c:ptCount val="4"/>
                <c:pt idx="0">
                  <c:v>2733</c:v>
                </c:pt>
                <c:pt idx="1">
                  <c:v>2636</c:v>
                </c:pt>
                <c:pt idx="2">
                  <c:v>8090</c:v>
                </c:pt>
                <c:pt idx="3">
                  <c:v>3224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0F-4127-9031-A8C32592CFC0}"/>
            </c:ext>
          </c:extLst>
        </c:ser>
        <c:ser>
          <c:idx val="1"/>
          <c:order val="1"/>
          <c:tx>
            <c:strRef>
              <c:f>'All-Imports-by-country'!$E$23</c:f>
              <c:strCache>
                <c:ptCount val="1"/>
                <c:pt idx="0">
                  <c:v>2018-2018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'All-Imports-by-country'!$F$23:$I$23</c:f>
              <c:numCache>
                <c:formatCode>#,##0</c:formatCode>
                <c:ptCount val="4"/>
                <c:pt idx="0">
                  <c:v>2909</c:v>
                </c:pt>
                <c:pt idx="1">
                  <c:v>1139</c:v>
                </c:pt>
                <c:pt idx="2">
                  <c:v>7536</c:v>
                </c:pt>
                <c:pt idx="3">
                  <c:v>2425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0F-4127-9031-A8C32592CFC0}"/>
            </c:ext>
          </c:extLst>
        </c:ser>
        <c:ser>
          <c:idx val="2"/>
          <c:order val="2"/>
          <c:tx>
            <c:strRef>
              <c:f>'All-Imports-by-country'!$E$24</c:f>
              <c:strCache>
                <c:ptCount val="1"/>
                <c:pt idx="0">
                  <c:v>2019-2019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'All-Imports-by-country'!$F$24:$I$24</c:f>
              <c:numCache>
                <c:formatCode>#,##0</c:formatCode>
                <c:ptCount val="4"/>
                <c:pt idx="0">
                  <c:v>3696</c:v>
                </c:pt>
                <c:pt idx="1">
                  <c:v>1584</c:v>
                </c:pt>
                <c:pt idx="2">
                  <c:v>7071</c:v>
                </c:pt>
                <c:pt idx="3">
                  <c:v>2118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0F-4127-9031-A8C32592CFC0}"/>
            </c:ext>
          </c:extLst>
        </c:ser>
        <c:ser>
          <c:idx val="3"/>
          <c:order val="3"/>
          <c:tx>
            <c:strRef>
              <c:f>'All-Imports-by-country'!$E$25</c:f>
              <c:strCache>
                <c:ptCount val="1"/>
                <c:pt idx="0">
                  <c:v>2020-2020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'All-Imports-by-country'!$F$25:$I$25</c:f>
              <c:numCache>
                <c:formatCode>#,##0</c:formatCode>
                <c:ptCount val="4"/>
                <c:pt idx="0">
                  <c:v>5092</c:v>
                </c:pt>
                <c:pt idx="1">
                  <c:v>1328</c:v>
                </c:pt>
                <c:pt idx="2">
                  <c:v>4973</c:v>
                </c:pt>
                <c:pt idx="3">
                  <c:v>2477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0F-4127-9031-A8C32592CFC0}"/>
            </c:ext>
          </c:extLst>
        </c:ser>
        <c:ser>
          <c:idx val="4"/>
          <c:order val="4"/>
          <c:tx>
            <c:strRef>
              <c:f>'All-Imports-by-country'!$E$26</c:f>
              <c:strCache>
                <c:ptCount val="1"/>
                <c:pt idx="0">
                  <c:v>2021-2021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'All-Imports-by-country'!$F$26:$I$26</c:f>
              <c:numCache>
                <c:formatCode>#,##0</c:formatCode>
                <c:ptCount val="4"/>
                <c:pt idx="0">
                  <c:v>3482</c:v>
                </c:pt>
                <c:pt idx="1">
                  <c:v>2574</c:v>
                </c:pt>
                <c:pt idx="2">
                  <c:v>6300</c:v>
                </c:pt>
                <c:pt idx="3">
                  <c:v>4093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0F-4127-9031-A8C32592CFC0}"/>
            </c:ext>
          </c:extLst>
        </c:ser>
        <c:ser>
          <c:idx val="5"/>
          <c:order val="5"/>
          <c:tx>
            <c:strRef>
              <c:f>'All-Imports-by-country'!$E$27</c:f>
              <c:strCache>
                <c:ptCount val="1"/>
                <c:pt idx="0">
                  <c:v>2022-2022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'All-Imports-by-country'!$F$27:$I$27</c:f>
              <c:numCache>
                <c:formatCode>#,##0</c:formatCode>
                <c:ptCount val="4"/>
                <c:pt idx="0">
                  <c:v>4859</c:v>
                </c:pt>
                <c:pt idx="1">
                  <c:v>2096</c:v>
                </c:pt>
                <c:pt idx="2">
                  <c:v>5535</c:v>
                </c:pt>
                <c:pt idx="3">
                  <c:v>3705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0F-4127-9031-A8C32592CFC0}"/>
            </c:ext>
          </c:extLst>
        </c:ser>
        <c:ser>
          <c:idx val="6"/>
          <c:order val="6"/>
          <c:tx>
            <c:strRef>
              <c:f>'All-Imports-by-country'!$E$28</c:f>
              <c:strCache>
                <c:ptCount val="1"/>
                <c:pt idx="0">
                  <c:v>2023-2023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'All-Imports-by-country'!$F$28:$I$28</c:f>
              <c:numCache>
                <c:formatCode>#,##0</c:formatCode>
                <c:ptCount val="4"/>
                <c:pt idx="0">
                  <c:v>2150</c:v>
                </c:pt>
                <c:pt idx="1">
                  <c:v>1912</c:v>
                </c:pt>
                <c:pt idx="2">
                  <c:v>4928</c:v>
                </c:pt>
                <c:pt idx="3">
                  <c:v>5380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C0F-4127-9031-A8C32592CFC0}"/>
            </c:ext>
          </c:extLst>
        </c:ser>
        <c:ser>
          <c:idx val="7"/>
          <c:order val="7"/>
          <c:tx>
            <c:strRef>
              <c:f>'All-Imports-by-country'!$E$29</c:f>
              <c:strCache>
                <c:ptCount val="1"/>
                <c:pt idx="0">
                  <c:v>2024-2024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'All-Imports-by-country'!$F$5:$I$5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'All-Imports-by-country'!$F$29:$I$29</c:f>
              <c:numCache>
                <c:formatCode>#,##0</c:formatCode>
                <c:ptCount val="4"/>
                <c:pt idx="0">
                  <c:v>3617</c:v>
                </c:pt>
                <c:pt idx="1">
                  <c:v>7152</c:v>
                </c:pt>
                <c:pt idx="2">
                  <c:v>4304</c:v>
                </c:pt>
                <c:pt idx="3">
                  <c:v>5023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0F-4127-9031-A8C32592C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2820608"/>
        <c:axId val="1722821088"/>
      </c:lineChart>
      <c:catAx>
        <c:axId val="172282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821088"/>
        <c:crosses val="autoZero"/>
        <c:auto val="1"/>
        <c:lblAlgn val="ctr"/>
        <c:lblOffset val="100"/>
        <c:noMultiLvlLbl val="0"/>
      </c:catAx>
      <c:valAx>
        <c:axId val="172282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82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Imports of Grass Seeds from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'Imports-from-MX-by-crop'!$A$23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'Imports-from-MX-by-crop'!$E$23:$H$23</c:f>
              <c:numCache>
                <c:formatCode>General</c:formatCode>
                <c:ptCount val="4"/>
                <c:pt idx="0">
                  <c:v>1.6</c:v>
                </c:pt>
                <c:pt idx="1">
                  <c:v>15.4</c:v>
                </c:pt>
                <c:pt idx="2">
                  <c:v>16.399999999999999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2A-42B8-8C96-2B1A0BA51C7F}"/>
            </c:ext>
          </c:extLst>
        </c:ser>
        <c:ser>
          <c:idx val="1"/>
          <c:order val="1"/>
          <c:tx>
            <c:strRef>
              <c:f>'Imports-from-MX-by-crop'!$A$24</c:f>
              <c:strCache>
                <c:ptCount val="1"/>
                <c:pt idx="0">
                  <c:v>BERMUDAGRSSD,OTH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'Imports-from-MX-by-crop'!$E$24:$H$24</c:f>
              <c:numCache>
                <c:formatCode>General</c:formatCode>
                <c:ptCount val="4"/>
                <c:pt idx="0">
                  <c:v>124.25</c:v>
                </c:pt>
                <c:pt idx="1">
                  <c:v>24.625</c:v>
                </c:pt>
                <c:pt idx="2">
                  <c:v>366</c:v>
                </c:pt>
                <c:pt idx="3">
                  <c:v>13.285714285714286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2A-42B8-8C96-2B1A0BA51C7F}"/>
            </c:ext>
          </c:extLst>
        </c:ser>
        <c:ser>
          <c:idx val="2"/>
          <c:order val="2"/>
          <c:tx>
            <c:strRef>
              <c:f>'Imports-from-MX-by-crop'!$A$25</c:f>
              <c:strCache>
                <c:ptCount val="1"/>
                <c:pt idx="0">
                  <c:v>SUDANGRASS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'Imports-from-MX-by-crop'!$E$25:$H$25</c:f>
              <c:numCache>
                <c:formatCode>General</c:formatCode>
                <c:ptCount val="4"/>
                <c:pt idx="0">
                  <c:v>4.5</c:v>
                </c:pt>
                <c:pt idx="1">
                  <c:v>0</c:v>
                </c:pt>
                <c:pt idx="2">
                  <c:v>127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2A-42B8-8C96-2B1A0BA51C7F}"/>
            </c:ext>
          </c:extLst>
        </c:ser>
        <c:ser>
          <c:idx val="3"/>
          <c:order val="3"/>
          <c:tx>
            <c:strRef>
              <c:f>'Imports-from-MX-by-crop'!$A$26</c:f>
              <c:strCache>
                <c:ptCount val="1"/>
                <c:pt idx="0">
                  <c:v>WHEATGRS SD, OTH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'Imports-from-MX-by-crop'!$E$26:$H$26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2A-42B8-8C96-2B1A0BA51C7F}"/>
            </c:ext>
          </c:extLst>
        </c:ser>
        <c:ser>
          <c:idx val="4"/>
          <c:order val="4"/>
          <c:tx>
            <c:strRef>
              <c:f>'Imports-from-MX-by-crop'!$A$27</c:f>
              <c:strCache>
                <c:ptCount val="1"/>
                <c:pt idx="0">
                  <c:v>GRASS SEEDS OTH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'Imports-from-MX-by-crop'!$E$27:$H$27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2A-42B8-8C96-2B1A0BA51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9862112"/>
        <c:axId val="999861632"/>
      </c:lineChart>
      <c:catAx>
        <c:axId val="99986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861632"/>
        <c:crosses val="autoZero"/>
        <c:auto val="1"/>
        <c:lblAlgn val="ctr"/>
        <c:lblOffset val="100"/>
        <c:noMultiLvlLbl val="0"/>
      </c:catAx>
      <c:valAx>
        <c:axId val="99986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86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Avg Imports of Forage Seeds from MX</a:t>
            </a:r>
            <a:r>
              <a:rPr lang="en-US" baseline="0"/>
              <a:t>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'Imports-from-MX-by-crop'!$A$20</c:f>
              <c:strCache>
                <c:ptCount val="1"/>
                <c:pt idx="0">
                  <c:v>ALFALFA SD,CRT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'Imports-from-MX-by-crop'!$E$20:$H$20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C4-4CD2-BEC0-C58173D26FB4}"/>
            </c:ext>
          </c:extLst>
        </c:ser>
        <c:ser>
          <c:idx val="1"/>
          <c:order val="1"/>
          <c:tx>
            <c:strRef>
              <c:f>'Imports-from-MX-by-crop'!$A$21</c:f>
              <c:strCache>
                <c:ptCount val="1"/>
                <c:pt idx="0">
                  <c:v>ALFALFA SD,UNCRT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'Imports-from-MX-by-crop'!$E$21:$H$21</c:f>
              <c:numCache>
                <c:formatCode>General</c:formatCode>
                <c:ptCount val="4"/>
                <c:pt idx="0">
                  <c:v>10.199999999999999</c:v>
                </c:pt>
                <c:pt idx="1">
                  <c:v>9.8000000000000007</c:v>
                </c:pt>
                <c:pt idx="2">
                  <c:v>30.4</c:v>
                </c:pt>
                <c:pt idx="3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C4-4CD2-BEC0-C58173D26FB4}"/>
            </c:ext>
          </c:extLst>
        </c:ser>
        <c:ser>
          <c:idx val="2"/>
          <c:order val="2"/>
          <c:tx>
            <c:strRef>
              <c:f>'Imports-from-MX-by-crop'!$A$22</c:f>
              <c:strCache>
                <c:ptCount val="1"/>
                <c:pt idx="0">
                  <c:v>FORAGE SD, OTHER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'Imports-from-MX-by-crop'!$E$22:$H$22</c:f>
              <c:numCache>
                <c:formatCode>General</c:formatCode>
                <c:ptCount val="4"/>
                <c:pt idx="0">
                  <c:v>88.125</c:v>
                </c:pt>
                <c:pt idx="1">
                  <c:v>85.375</c:v>
                </c:pt>
                <c:pt idx="2">
                  <c:v>76</c:v>
                </c:pt>
                <c:pt idx="3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C4-4CD2-BEC0-C58173D26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4246096"/>
        <c:axId val="2134253776"/>
      </c:lineChart>
      <c:catAx>
        <c:axId val="213424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253776"/>
        <c:crosses val="autoZero"/>
        <c:auto val="1"/>
        <c:lblAlgn val="ctr"/>
        <c:lblOffset val="100"/>
        <c:noMultiLvlLbl val="0"/>
      </c:catAx>
      <c:valAx>
        <c:axId val="213425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24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Forage Seeds to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'Exports-to-MX-by-crop'!$A$24</c:f>
              <c:strCache>
                <c:ptCount val="1"/>
                <c:pt idx="0">
                  <c:v>ALFALFA SD, CRT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'Exports-to-MX-by-crop'!$E$24:$H$24</c:f>
              <c:numCache>
                <c:formatCode>General</c:formatCode>
                <c:ptCount val="4"/>
                <c:pt idx="0">
                  <c:v>2930</c:v>
                </c:pt>
                <c:pt idx="1">
                  <c:v>1729.875</c:v>
                </c:pt>
                <c:pt idx="2">
                  <c:v>8147</c:v>
                </c:pt>
                <c:pt idx="3">
                  <c:v>8417.5714285714294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66-4BBE-975F-651A3BFBC7C1}"/>
            </c:ext>
          </c:extLst>
        </c:ser>
        <c:ser>
          <c:idx val="1"/>
          <c:order val="1"/>
          <c:tx>
            <c:strRef>
              <c:f>'Exports-to-MX-by-crop'!$A$25</c:f>
              <c:strCache>
                <c:ptCount val="1"/>
                <c:pt idx="0">
                  <c:v>ALFALFA SD,UNCRT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'Exports-to-MX-by-crop'!$E$25:$H$25</c:f>
              <c:numCache>
                <c:formatCode>General</c:formatCode>
                <c:ptCount val="4"/>
                <c:pt idx="0">
                  <c:v>577.75</c:v>
                </c:pt>
                <c:pt idx="1">
                  <c:v>552.875</c:v>
                </c:pt>
                <c:pt idx="2">
                  <c:v>2201.75</c:v>
                </c:pt>
                <c:pt idx="3">
                  <c:v>2049.8571428571427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66-4BBE-975F-651A3BFBC7C1}"/>
            </c:ext>
          </c:extLst>
        </c:ser>
        <c:ser>
          <c:idx val="2"/>
          <c:order val="2"/>
          <c:tx>
            <c:strRef>
              <c:f>'Exports-to-MX-by-crop'!$A$26</c:f>
              <c:strCache>
                <c:ptCount val="1"/>
                <c:pt idx="0">
                  <c:v>CLOVER SD,WHT/LD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'Exports-to-MX-by-crop'!$E$26:$H$26</c:f>
              <c:numCache>
                <c:formatCode>General</c:formatCode>
                <c:ptCount val="4"/>
                <c:pt idx="0">
                  <c:v>1.75</c:v>
                </c:pt>
                <c:pt idx="1">
                  <c:v>8.5</c:v>
                </c:pt>
                <c:pt idx="2">
                  <c:v>7.625</c:v>
                </c:pt>
                <c:pt idx="3">
                  <c:v>4.8571428571428568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66-4BBE-975F-651A3BFBC7C1}"/>
            </c:ext>
          </c:extLst>
        </c:ser>
        <c:ser>
          <c:idx val="3"/>
          <c:order val="3"/>
          <c:tx>
            <c:strRef>
              <c:f>'Exports-to-MX-by-crop'!$A$27</c:f>
              <c:strCache>
                <c:ptCount val="1"/>
                <c:pt idx="0">
                  <c:v>CLOVRSD, DBLCTRD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'Exports-to-MX-by-crop'!$E$27:$H$27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66-4BBE-975F-651A3BFBC7C1}"/>
            </c:ext>
          </c:extLst>
        </c:ser>
        <c:ser>
          <c:idx val="4"/>
          <c:order val="4"/>
          <c:tx>
            <c:strRef>
              <c:f>'Exports-to-MX-by-crop'!$A$28</c:f>
              <c:strCache>
                <c:ptCount val="1"/>
                <c:pt idx="0">
                  <c:v>CLOVERSD, OTHRED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'Exports-to-MX-by-crop'!$E$28:$H$28</c:f>
              <c:numCache>
                <c:formatCode>General</c:formatCode>
                <c:ptCount val="4"/>
                <c:pt idx="0">
                  <c:v>0</c:v>
                </c:pt>
                <c:pt idx="1">
                  <c:v>3.6666666666666665</c:v>
                </c:pt>
                <c:pt idx="2">
                  <c:v>3.3333333333333335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66-4BBE-975F-651A3BFBC7C1}"/>
            </c:ext>
          </c:extLst>
        </c:ser>
        <c:ser>
          <c:idx val="5"/>
          <c:order val="5"/>
          <c:tx>
            <c:strRef>
              <c:f>'Exports-to-MX-by-crop'!$A$29</c:f>
              <c:strCache>
                <c:ptCount val="1"/>
                <c:pt idx="0">
                  <c:v>CLOVER SD, OTHER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'Exports-to-MX-by-crop'!$E$29:$H$29</c:f>
              <c:numCache>
                <c:formatCode>General</c:formatCode>
                <c:ptCount val="4"/>
                <c:pt idx="0">
                  <c:v>0</c:v>
                </c:pt>
                <c:pt idx="1">
                  <c:v>1.3333333333333333</c:v>
                </c:pt>
                <c:pt idx="2">
                  <c:v>1.8333333333333333</c:v>
                </c:pt>
                <c:pt idx="3">
                  <c:v>3.8333333333333335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66-4BBE-975F-651A3BFBC7C1}"/>
            </c:ext>
          </c:extLst>
        </c:ser>
        <c:ser>
          <c:idx val="6"/>
          <c:order val="6"/>
          <c:tx>
            <c:strRef>
              <c:f>'Exports-to-MX-by-crop'!$A$30</c:f>
              <c:strCache>
                <c:ptCount val="1"/>
                <c:pt idx="0">
                  <c:v>FORAGE SEEDS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'Exports-to-MX-by-crop'!$E$30:$H$30</c:f>
              <c:numCache>
                <c:formatCode>General</c:formatCode>
                <c:ptCount val="4"/>
                <c:pt idx="0">
                  <c:v>280.5</c:v>
                </c:pt>
                <c:pt idx="1">
                  <c:v>254.125</c:v>
                </c:pt>
                <c:pt idx="2">
                  <c:v>330.5</c:v>
                </c:pt>
                <c:pt idx="3">
                  <c:v>306.85714285714283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F66-4BBE-975F-651A3BFBC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5384768"/>
        <c:axId val="1685383808"/>
      </c:lineChart>
      <c:catAx>
        <c:axId val="168538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383808"/>
        <c:crosses val="autoZero"/>
        <c:auto val="1"/>
        <c:lblAlgn val="ctr"/>
        <c:lblOffset val="100"/>
        <c:noMultiLvlLbl val="0"/>
      </c:catAx>
      <c:valAx>
        <c:axId val="168538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538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Other Seeds to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'Exports-to-MX-by-crop'!$A$72</c:f>
              <c:strCache>
                <c:ptCount val="1"/>
                <c:pt idx="0">
                  <c:v>SUGAR BEET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'Exports-to-MX-by-crop'!$E$72:$H$72</c:f>
              <c:numCache>
                <c:formatCode>General</c:formatCode>
                <c:ptCount val="4"/>
                <c:pt idx="0">
                  <c:v>21.571428571428573</c:v>
                </c:pt>
                <c:pt idx="1">
                  <c:v>47.714285714285715</c:v>
                </c:pt>
                <c:pt idx="2">
                  <c:v>24.142857142857142</c:v>
                </c:pt>
                <c:pt idx="3">
                  <c:v>38.833333333333336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D4-49B7-B646-70984AD9C7BD}"/>
            </c:ext>
          </c:extLst>
        </c:ser>
        <c:ser>
          <c:idx val="1"/>
          <c:order val="1"/>
          <c:tx>
            <c:strRef>
              <c:f>'Exports-to-MX-by-crop'!$A$73</c:f>
              <c:strCache>
                <c:ptCount val="1"/>
                <c:pt idx="0">
                  <c:v>BEET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'Exports-to-MX-by-crop'!$E$73:$H$73</c:f>
              <c:numCache>
                <c:formatCode>General</c:formatCode>
                <c:ptCount val="4"/>
                <c:pt idx="0">
                  <c:v>533.75</c:v>
                </c:pt>
                <c:pt idx="1">
                  <c:v>442.125</c:v>
                </c:pt>
                <c:pt idx="2">
                  <c:v>364.75</c:v>
                </c:pt>
                <c:pt idx="3">
                  <c:v>455.85714285714283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D4-49B7-B646-70984AD9C7BD}"/>
            </c:ext>
          </c:extLst>
        </c:ser>
        <c:ser>
          <c:idx val="2"/>
          <c:order val="2"/>
          <c:tx>
            <c:strRef>
              <c:f>'Exports-to-MX-by-crop'!$A$74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'Exports-to-MX-by-crop'!$E$74:$H$74</c:f>
              <c:numCache>
                <c:formatCode>General</c:formatCode>
                <c:ptCount val="4"/>
                <c:pt idx="0">
                  <c:v>137</c:v>
                </c:pt>
                <c:pt idx="1">
                  <c:v>32.125</c:v>
                </c:pt>
                <c:pt idx="2">
                  <c:v>32.375</c:v>
                </c:pt>
                <c:pt idx="3">
                  <c:v>62.142857142857146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D4-49B7-B646-70984AD9C7BD}"/>
            </c:ext>
          </c:extLst>
        </c:ser>
        <c:ser>
          <c:idx val="3"/>
          <c:order val="3"/>
          <c:tx>
            <c:strRef>
              <c:f>'Exports-to-MX-by-crop'!$A$75</c:f>
              <c:strCache>
                <c:ptCount val="1"/>
                <c:pt idx="0">
                  <c:v>PANSY SD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'Exports-to-MX-by-crop'!$E$75:$H$75</c:f>
              <c:numCache>
                <c:formatCode>General</c:formatCode>
                <c:ptCount val="4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D4-49B7-B646-70984AD9C7BD}"/>
            </c:ext>
          </c:extLst>
        </c:ser>
        <c:ser>
          <c:idx val="4"/>
          <c:order val="4"/>
          <c:tx>
            <c:strRef>
              <c:f>'Exports-to-MX-by-crop'!$A$76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'Exports-to-MX-by-crop'!$E$76:$H$76</c:f>
              <c:numCache>
                <c:formatCode>General</c:formatCode>
                <c:ptCount val="4"/>
                <c:pt idx="0">
                  <c:v>534.125</c:v>
                </c:pt>
                <c:pt idx="1">
                  <c:v>455</c:v>
                </c:pt>
                <c:pt idx="2">
                  <c:v>495.875</c:v>
                </c:pt>
                <c:pt idx="3">
                  <c:v>374.71428571428572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D4-49B7-B646-70984AD9C7BD}"/>
            </c:ext>
          </c:extLst>
        </c:ser>
        <c:ser>
          <c:idx val="5"/>
          <c:order val="5"/>
          <c:tx>
            <c:strRef>
              <c:f>'Exports-to-MX-by-crop'!$A$77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'Exports-to-MX-by-crop'!$E$77:$H$77</c:f>
              <c:numCache>
                <c:formatCode>General</c:formatCode>
                <c:ptCount val="4"/>
                <c:pt idx="0">
                  <c:v>356.375</c:v>
                </c:pt>
                <c:pt idx="1">
                  <c:v>617.375</c:v>
                </c:pt>
                <c:pt idx="2">
                  <c:v>614.75</c:v>
                </c:pt>
                <c:pt idx="3">
                  <c:v>620.42857142857144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D4-49B7-B646-70984AD9C7BD}"/>
            </c:ext>
          </c:extLst>
        </c:ser>
        <c:ser>
          <c:idx val="6"/>
          <c:order val="6"/>
          <c:tx>
            <c:strRef>
              <c:f>'Exports-to-MX-by-crop'!$A$78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'Exports-to-MX-by-crop'!$E$78:$H$78</c:f>
              <c:numCache>
                <c:formatCode>General</c:formatCode>
                <c:ptCount val="4"/>
                <c:pt idx="0">
                  <c:v>0</c:v>
                </c:pt>
                <c:pt idx="1">
                  <c:v>14.5</c:v>
                </c:pt>
                <c:pt idx="2">
                  <c:v>77.625</c:v>
                </c:pt>
                <c:pt idx="3">
                  <c:v>20.857142857142858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BD4-49B7-B646-70984AD9C7BD}"/>
            </c:ext>
          </c:extLst>
        </c:ser>
        <c:ser>
          <c:idx val="7"/>
          <c:order val="7"/>
          <c:tx>
            <c:strRef>
              <c:f>'Exports-to-MX-by-crop'!$A$79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'Exports-to-MX-by-crop'!$E$79:$H$79</c:f>
              <c:numCache>
                <c:formatCode>General</c:formatCode>
                <c:ptCount val="4"/>
                <c:pt idx="0">
                  <c:v>529.5</c:v>
                </c:pt>
                <c:pt idx="1">
                  <c:v>633.125</c:v>
                </c:pt>
                <c:pt idx="2">
                  <c:v>537.125</c:v>
                </c:pt>
                <c:pt idx="3">
                  <c:v>536.42857142857144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D4-49B7-B646-70984AD9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714623"/>
        <c:axId val="41712223"/>
      </c:lineChart>
      <c:catAx>
        <c:axId val="4171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12223"/>
        <c:crosses val="autoZero"/>
        <c:auto val="1"/>
        <c:lblAlgn val="ctr"/>
        <c:lblOffset val="100"/>
        <c:noMultiLvlLbl val="0"/>
      </c:catAx>
      <c:valAx>
        <c:axId val="4171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1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Imports of Other Seeds from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'Imports-from-MX-by-crop'!$A$49</c:f>
              <c:strCache>
                <c:ptCount val="1"/>
                <c:pt idx="0">
                  <c:v>PETUNIA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'Imports-from-MX-by-crop'!$E$49:$H$49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A2-4701-8139-6DF989A51DBD}"/>
            </c:ext>
          </c:extLst>
        </c:ser>
        <c:ser>
          <c:idx val="1"/>
          <c:order val="1"/>
          <c:tx>
            <c:strRef>
              <c:f>'Imports-from-MX-by-crop'!$A$50</c:f>
              <c:strCache>
                <c:ptCount val="1"/>
                <c:pt idx="0">
                  <c:v>FLOWER SD, OTHER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'Imports-from-MX-by-crop'!$E$50:$H$50</c:f>
              <c:numCache>
                <c:formatCode>General</c:formatCode>
                <c:ptCount val="4"/>
                <c:pt idx="0">
                  <c:v>152.75</c:v>
                </c:pt>
                <c:pt idx="1">
                  <c:v>107.875</c:v>
                </c:pt>
                <c:pt idx="2">
                  <c:v>143.625</c:v>
                </c:pt>
                <c:pt idx="3">
                  <c:v>107.71428571428571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A2-4701-8139-6DF989A51DBD}"/>
            </c:ext>
          </c:extLst>
        </c:ser>
        <c:ser>
          <c:idx val="2"/>
          <c:order val="2"/>
          <c:tx>
            <c:strRef>
              <c:f>'Imports-from-MX-by-crop'!$A$51</c:f>
              <c:strCache>
                <c:ptCount val="1"/>
                <c:pt idx="0">
                  <c:v>TREE &amp; SHRUB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'Imports-from-MX-by-crop'!$E$51:$H$51</c:f>
              <c:numCache>
                <c:formatCode>General</c:formatCode>
                <c:ptCount val="4"/>
                <c:pt idx="0">
                  <c:v>18.375</c:v>
                </c:pt>
                <c:pt idx="1">
                  <c:v>4.875</c:v>
                </c:pt>
                <c:pt idx="2">
                  <c:v>3</c:v>
                </c:pt>
                <c:pt idx="3">
                  <c:v>17.142857142857142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A2-4701-8139-6DF989A51DBD}"/>
            </c:ext>
          </c:extLst>
        </c:ser>
        <c:ser>
          <c:idx val="3"/>
          <c:order val="3"/>
          <c:tx>
            <c:strRef>
              <c:f>'Imports-from-MX-by-crop'!$A$52</c:f>
              <c:strCache>
                <c:ptCount val="1"/>
                <c:pt idx="0">
                  <c:v>TOBACCO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'Imports-from-MX-by-crop'!$E$52:$H$52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A2-4701-8139-6DF989A51DBD}"/>
            </c:ext>
          </c:extLst>
        </c:ser>
        <c:ser>
          <c:idx val="4"/>
          <c:order val="4"/>
          <c:tx>
            <c:strRef>
              <c:f>'Imports-from-MX-by-crop'!$A$53</c:f>
              <c:strCache>
                <c:ptCount val="1"/>
                <c:pt idx="0">
                  <c:v>OTHER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'Imports-from-MX-by-crop'!$E$53:$H$53</c:f>
              <c:numCache>
                <c:formatCode>General</c:formatCode>
                <c:ptCount val="4"/>
                <c:pt idx="0">
                  <c:v>74.625</c:v>
                </c:pt>
                <c:pt idx="1">
                  <c:v>84.875</c:v>
                </c:pt>
                <c:pt idx="2">
                  <c:v>83.625</c:v>
                </c:pt>
                <c:pt idx="3">
                  <c:v>81.571428571428569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A2-4701-8139-6DF989A51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4161792"/>
        <c:axId val="1544172832"/>
      </c:lineChart>
      <c:catAx>
        <c:axId val="154416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172832"/>
        <c:crosses val="autoZero"/>
        <c:auto val="1"/>
        <c:lblAlgn val="ctr"/>
        <c:lblOffset val="100"/>
        <c:noMultiLvlLbl val="0"/>
      </c:catAx>
      <c:valAx>
        <c:axId val="154417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16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Exports of all planting</a:t>
            </a:r>
            <a:r>
              <a:rPr lang="en-US" baseline="0"/>
              <a:t> seeds to MX (2017-2024*)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'All-Exports-by-country'!$E$6</c:f>
              <c:strCache>
                <c:ptCount val="1"/>
                <c:pt idx="0">
                  <c:v>2017-2017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'All-Exports-by-country'!$F$6:$I$6</c:f>
              <c:numCache>
                <c:formatCode>#,##0</c:formatCode>
                <c:ptCount val="4"/>
                <c:pt idx="0">
                  <c:v>64627</c:v>
                </c:pt>
                <c:pt idx="1">
                  <c:v>60249</c:v>
                </c:pt>
                <c:pt idx="2">
                  <c:v>65511</c:v>
                </c:pt>
                <c:pt idx="3">
                  <c:v>74327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C2-4528-AED6-8936FB396EE7}"/>
            </c:ext>
          </c:extLst>
        </c:ser>
        <c:ser>
          <c:idx val="1"/>
          <c:order val="1"/>
          <c:tx>
            <c:strRef>
              <c:f>'All-Exports-by-country'!$E$7</c:f>
              <c:strCache>
                <c:ptCount val="1"/>
                <c:pt idx="0">
                  <c:v>2018-2018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'All-Exports-by-country'!$F$7:$I$7</c:f>
              <c:numCache>
                <c:formatCode>#,##0</c:formatCode>
                <c:ptCount val="4"/>
                <c:pt idx="0">
                  <c:v>71408</c:v>
                </c:pt>
                <c:pt idx="1">
                  <c:v>47383</c:v>
                </c:pt>
                <c:pt idx="2">
                  <c:v>62117</c:v>
                </c:pt>
                <c:pt idx="3">
                  <c:v>65587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C2-4528-AED6-8936FB396EE7}"/>
            </c:ext>
          </c:extLst>
        </c:ser>
        <c:ser>
          <c:idx val="2"/>
          <c:order val="2"/>
          <c:tx>
            <c:strRef>
              <c:f>'All-Exports-by-country'!$E$8</c:f>
              <c:strCache>
                <c:ptCount val="1"/>
                <c:pt idx="0">
                  <c:v>2019-2019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'All-Exports-by-country'!$F$8:$I$8</c:f>
              <c:numCache>
                <c:formatCode>#,##0</c:formatCode>
                <c:ptCount val="4"/>
                <c:pt idx="0">
                  <c:v>58617</c:v>
                </c:pt>
                <c:pt idx="1">
                  <c:v>49897</c:v>
                </c:pt>
                <c:pt idx="2">
                  <c:v>59855</c:v>
                </c:pt>
                <c:pt idx="3">
                  <c:v>62235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C2-4528-AED6-8936FB396EE7}"/>
            </c:ext>
          </c:extLst>
        </c:ser>
        <c:ser>
          <c:idx val="3"/>
          <c:order val="3"/>
          <c:tx>
            <c:strRef>
              <c:f>'All-Exports-by-country'!$E$9</c:f>
              <c:strCache>
                <c:ptCount val="1"/>
                <c:pt idx="0">
                  <c:v>2020-2020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'All-Exports-by-country'!$F$9:$I$9</c:f>
              <c:numCache>
                <c:formatCode>#,##0</c:formatCode>
                <c:ptCount val="4"/>
                <c:pt idx="0">
                  <c:v>58764</c:v>
                </c:pt>
                <c:pt idx="1">
                  <c:v>42858</c:v>
                </c:pt>
                <c:pt idx="2">
                  <c:v>56730</c:v>
                </c:pt>
                <c:pt idx="3">
                  <c:v>60636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C2-4528-AED6-8936FB396EE7}"/>
            </c:ext>
          </c:extLst>
        </c:ser>
        <c:ser>
          <c:idx val="4"/>
          <c:order val="4"/>
          <c:tx>
            <c:strRef>
              <c:f>'All-Exports-by-country'!$E$10</c:f>
              <c:strCache>
                <c:ptCount val="1"/>
                <c:pt idx="0">
                  <c:v>2021-2021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'All-Exports-by-country'!$F$10:$I$10</c:f>
              <c:numCache>
                <c:formatCode>#,##0</c:formatCode>
                <c:ptCount val="4"/>
                <c:pt idx="0">
                  <c:v>67692</c:v>
                </c:pt>
                <c:pt idx="1">
                  <c:v>39538</c:v>
                </c:pt>
                <c:pt idx="2">
                  <c:v>56599</c:v>
                </c:pt>
                <c:pt idx="3">
                  <c:v>63478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7C2-4528-AED6-8936FB396EE7}"/>
            </c:ext>
          </c:extLst>
        </c:ser>
        <c:ser>
          <c:idx val="5"/>
          <c:order val="5"/>
          <c:tx>
            <c:strRef>
              <c:f>'All-Exports-by-country'!$E$11</c:f>
              <c:strCache>
                <c:ptCount val="1"/>
                <c:pt idx="0">
                  <c:v>2022-2022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'All-Exports-by-country'!$F$11:$I$11</c:f>
              <c:numCache>
                <c:formatCode>#,##0</c:formatCode>
                <c:ptCount val="4"/>
                <c:pt idx="0">
                  <c:v>72331</c:v>
                </c:pt>
                <c:pt idx="1">
                  <c:v>41714</c:v>
                </c:pt>
                <c:pt idx="2">
                  <c:v>56946</c:v>
                </c:pt>
                <c:pt idx="3">
                  <c:v>77504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7C2-4528-AED6-8936FB396EE7}"/>
            </c:ext>
          </c:extLst>
        </c:ser>
        <c:ser>
          <c:idx val="6"/>
          <c:order val="6"/>
          <c:tx>
            <c:strRef>
              <c:f>'All-Exports-by-country'!$E$12</c:f>
              <c:strCache>
                <c:ptCount val="1"/>
                <c:pt idx="0">
                  <c:v>2023-2023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'All-Exports-by-country'!$F$12:$I$12</c:f>
              <c:numCache>
                <c:formatCode>#,##0</c:formatCode>
                <c:ptCount val="4"/>
                <c:pt idx="0">
                  <c:v>81751</c:v>
                </c:pt>
                <c:pt idx="1">
                  <c:v>51743</c:v>
                </c:pt>
                <c:pt idx="2">
                  <c:v>70355</c:v>
                </c:pt>
                <c:pt idx="3">
                  <c:v>104950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C2-4528-AED6-8936FB396EE7}"/>
            </c:ext>
          </c:extLst>
        </c:ser>
        <c:ser>
          <c:idx val="7"/>
          <c:order val="7"/>
          <c:tx>
            <c:strRef>
              <c:f>'All-Exports-by-country'!$E$13</c:f>
              <c:strCache>
                <c:ptCount val="1"/>
                <c:pt idx="0">
                  <c:v>2024-2024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'All-Exports-by-country'!$F$5:$I$5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Q4*(Oct-Dec)</c:v>
                </c:pt>
              </c:strCache>
            </c:strRef>
          </c:cat>
          <c:val>
            <c:numRef>
              <c:f>'All-Exports-by-country'!$F$13:$I$13</c:f>
              <c:numCache>
                <c:formatCode>#,##0</c:formatCode>
                <c:ptCount val="4"/>
                <c:pt idx="0">
                  <c:v>90245</c:v>
                </c:pt>
                <c:pt idx="1">
                  <c:v>74102</c:v>
                </c:pt>
                <c:pt idx="2">
                  <c:v>88894</c:v>
                </c:pt>
                <c:pt idx="3">
                  <c:v>30036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7C2-4528-AED6-8936FB396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4458704"/>
        <c:axId val="1454463984"/>
      </c:lineChart>
      <c:catAx>
        <c:axId val="145445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463984"/>
        <c:crosses val="autoZero"/>
        <c:auto val="1"/>
        <c:lblAlgn val="ctr"/>
        <c:lblOffset val="100"/>
        <c:noMultiLvlLbl val="0"/>
      </c:catAx>
      <c:valAx>
        <c:axId val="145446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45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Imports of Field Crop Seeds from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'Imports-from-MX-by-crop'!$A$11</c:f>
              <c:strCache>
                <c:ptCount val="1"/>
                <c:pt idx="0">
                  <c:v>WHEAT SD,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'Imports-from-MX-by-crop'!$E$11:$H$11</c:f>
              <c:numCache>
                <c:formatCode>General</c:formatCode>
                <c:ptCount val="4"/>
                <c:pt idx="0">
                  <c:v>34</c:v>
                </c:pt>
                <c:pt idx="1">
                  <c:v>83</c:v>
                </c:pt>
                <c:pt idx="2">
                  <c:v>666.25</c:v>
                </c:pt>
                <c:pt idx="3">
                  <c:v>464.25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BC-4F75-8023-790A3CB074CE}"/>
            </c:ext>
          </c:extLst>
        </c:ser>
        <c:ser>
          <c:idx val="1"/>
          <c:order val="1"/>
          <c:tx>
            <c:strRef>
              <c:f>'Imports-from-MX-by-crop'!$A$12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'Imports-from-MX-by-crop'!$E$12:$H$12</c:f>
              <c:numCache>
                <c:formatCode>General</c:formatCode>
                <c:ptCount val="4"/>
                <c:pt idx="0">
                  <c:v>5.333333333333333</c:v>
                </c:pt>
                <c:pt idx="1">
                  <c:v>0</c:v>
                </c:pt>
                <c:pt idx="2">
                  <c:v>1.6666666666666667</c:v>
                </c:pt>
                <c:pt idx="3">
                  <c:v>2.3333333333333335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BC-4F75-8023-790A3CB074CE}"/>
            </c:ext>
          </c:extLst>
        </c:ser>
        <c:ser>
          <c:idx val="2"/>
          <c:order val="2"/>
          <c:tx>
            <c:strRef>
              <c:f>'Imports-from-MX-by-crop'!$A$13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'Imports-from-MX-by-crop'!$E$13:$H$13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BC-4F75-8023-790A3CB074CE}"/>
            </c:ext>
          </c:extLst>
        </c:ser>
        <c:ser>
          <c:idx val="3"/>
          <c:order val="3"/>
          <c:tx>
            <c:strRef>
              <c:f>'Imports-from-MX-by-crop'!$A$14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'Imports-from-MX-by-crop'!$E$14:$H$14</c:f>
              <c:numCache>
                <c:formatCode>General</c:formatCode>
                <c:ptCount val="4"/>
                <c:pt idx="0">
                  <c:v>375.375</c:v>
                </c:pt>
                <c:pt idx="1">
                  <c:v>103.125</c:v>
                </c:pt>
                <c:pt idx="2">
                  <c:v>58.625</c:v>
                </c:pt>
                <c:pt idx="3">
                  <c:v>27.428571428571427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BC-4F75-8023-790A3CB074CE}"/>
            </c:ext>
          </c:extLst>
        </c:ser>
        <c:ser>
          <c:idx val="4"/>
          <c:order val="4"/>
          <c:tx>
            <c:strRef>
              <c:f>'Imports-from-MX-by-crop'!$A$15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'Imports-from-MX-by-crop'!$E$15:$H$15</c:f>
              <c:numCache>
                <c:formatCode>General</c:formatCode>
                <c:ptCount val="4"/>
                <c:pt idx="0">
                  <c:v>237.875</c:v>
                </c:pt>
                <c:pt idx="1">
                  <c:v>87.125</c:v>
                </c:pt>
                <c:pt idx="2">
                  <c:v>68.375</c:v>
                </c:pt>
                <c:pt idx="3">
                  <c:v>67.428571428571431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BC-4F75-8023-790A3CB074CE}"/>
            </c:ext>
          </c:extLst>
        </c:ser>
        <c:ser>
          <c:idx val="5"/>
          <c:order val="5"/>
          <c:tx>
            <c:strRef>
              <c:f>'Imports-from-MX-by-crop'!$A$16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'Imports-from-MX-by-crop'!$E$16:$H$16</c:f>
              <c:numCache>
                <c:formatCode>General</c:formatCode>
                <c:ptCount val="4"/>
                <c:pt idx="0">
                  <c:v>1</c:v>
                </c:pt>
                <c:pt idx="1">
                  <c:v>24.25</c:v>
                </c:pt>
                <c:pt idx="2">
                  <c:v>27.25</c:v>
                </c:pt>
                <c:pt idx="3">
                  <c:v>25.25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9BC-4F75-8023-790A3CB074CE}"/>
            </c:ext>
          </c:extLst>
        </c:ser>
        <c:ser>
          <c:idx val="6"/>
          <c:order val="6"/>
          <c:tx>
            <c:strRef>
              <c:f>'Imports-from-MX-by-crop'!$A$17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'Imports-from-MX-by-crop'!$E$17:$H$17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9BC-4F75-8023-790A3CB074CE}"/>
            </c:ext>
          </c:extLst>
        </c:ser>
        <c:ser>
          <c:idx val="7"/>
          <c:order val="7"/>
          <c:tx>
            <c:strRef>
              <c:f>'Imports-from-MX-by-crop'!$A$18</c:f>
              <c:strCache>
                <c:ptCount val="1"/>
                <c:pt idx="0">
                  <c:v>SOYBEAN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'Imports-from-MX-by-crop'!$E$18:$H$18</c:f>
              <c:numCache>
                <c:formatCode>General</c:formatCode>
                <c:ptCount val="4"/>
                <c:pt idx="0">
                  <c:v>11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9BC-4F75-8023-790A3CB074CE}"/>
            </c:ext>
          </c:extLst>
        </c:ser>
        <c:ser>
          <c:idx val="8"/>
          <c:order val="8"/>
          <c:tx>
            <c:strRef>
              <c:f>'Imports-from-MX-by-crop'!$A$19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'Imports-from-MX-by-crop'!$E$19:$H$19</c:f>
              <c:numCache>
                <c:formatCode>General</c:formatCode>
                <c:ptCount val="4"/>
                <c:pt idx="0">
                  <c:v>440.33333333333331</c:v>
                </c:pt>
                <c:pt idx="1">
                  <c:v>47.333333333333336</c:v>
                </c:pt>
                <c:pt idx="2">
                  <c:v>0</c:v>
                </c:pt>
                <c:pt idx="3">
                  <c:v>235.16666666666666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9BC-4F75-8023-790A3CB07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3467744"/>
        <c:axId val="708593472"/>
      </c:lineChart>
      <c:catAx>
        <c:axId val="81346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593472"/>
        <c:crosses val="autoZero"/>
        <c:auto val="1"/>
        <c:lblAlgn val="ctr"/>
        <c:lblOffset val="100"/>
        <c:noMultiLvlLbl val="0"/>
      </c:catAx>
      <c:valAx>
        <c:axId val="70859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46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Field Crop Seeds to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'Exports-to-MX-by-crop'!$A$12</c:f>
              <c:strCache>
                <c:ptCount val="1"/>
                <c:pt idx="0">
                  <c:v>WHEAT SD, DURUM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'Exports-to-MX-by-crop'!$E$12:$H$12</c:f>
              <c:numCache>
                <c:formatCode>General</c:formatCode>
                <c:ptCount val="4"/>
                <c:pt idx="0">
                  <c:v>11.875</c:v>
                </c:pt>
                <c:pt idx="1">
                  <c:v>40.375</c:v>
                </c:pt>
                <c:pt idx="2">
                  <c:v>20.125</c:v>
                </c:pt>
                <c:pt idx="3">
                  <c:v>19.428571428571427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5B-4DDD-A868-458B6BCD46F6}"/>
            </c:ext>
          </c:extLst>
        </c:ser>
        <c:ser>
          <c:idx val="1"/>
          <c:order val="1"/>
          <c:tx>
            <c:strRef>
              <c:f>'Exports-to-MX-by-crop'!$A$13</c:f>
              <c:strCache>
                <c:ptCount val="1"/>
                <c:pt idx="0">
                  <c:v>WHT SD,EX DURUM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'Exports-to-MX-by-crop'!$E$13:$H$13</c:f>
              <c:numCache>
                <c:formatCode>General</c:formatCode>
                <c:ptCount val="4"/>
                <c:pt idx="0">
                  <c:v>23.8</c:v>
                </c:pt>
                <c:pt idx="1">
                  <c:v>8.6</c:v>
                </c:pt>
                <c:pt idx="2">
                  <c:v>16.600000000000001</c:v>
                </c:pt>
                <c:pt idx="3">
                  <c:v>5.25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5B-4DDD-A868-458B6BCD46F6}"/>
            </c:ext>
          </c:extLst>
        </c:ser>
        <c:ser>
          <c:idx val="2"/>
          <c:order val="2"/>
          <c:tx>
            <c:strRef>
              <c:f>'Exports-to-MX-by-crop'!$A$14</c:f>
              <c:strCache>
                <c:ptCount val="1"/>
                <c:pt idx="0">
                  <c:v>RYE 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'Exports-to-MX-by-crop'!$E$14:$H$14</c:f>
              <c:numCache>
                <c:formatCode>General</c:formatCode>
                <c:ptCount val="4"/>
                <c:pt idx="0">
                  <c:v>1</c:v>
                </c:pt>
                <c:pt idx="1">
                  <c:v>4.5714285714285712</c:v>
                </c:pt>
                <c:pt idx="2">
                  <c:v>17</c:v>
                </c:pt>
                <c:pt idx="3">
                  <c:v>7.166666666666667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5B-4DDD-A868-458B6BCD46F6}"/>
            </c:ext>
          </c:extLst>
        </c:ser>
        <c:ser>
          <c:idx val="3"/>
          <c:order val="3"/>
          <c:tx>
            <c:strRef>
              <c:f>'Exports-to-MX-by-crop'!$A$15</c:f>
              <c:strCache>
                <c:ptCount val="1"/>
                <c:pt idx="0">
                  <c:v>BARLEY SEED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'Exports-to-MX-by-crop'!$E$15:$H$15</c:f>
              <c:numCache>
                <c:formatCode>General</c:formatCode>
                <c:ptCount val="4"/>
                <c:pt idx="0">
                  <c:v>23</c:v>
                </c:pt>
                <c:pt idx="1">
                  <c:v>20.166666666666668</c:v>
                </c:pt>
                <c:pt idx="2">
                  <c:v>5</c:v>
                </c:pt>
                <c:pt idx="3">
                  <c:v>36.833333333333336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5B-4DDD-A868-458B6BCD46F6}"/>
            </c:ext>
          </c:extLst>
        </c:ser>
        <c:ser>
          <c:idx val="4"/>
          <c:order val="4"/>
          <c:tx>
            <c:strRef>
              <c:f>'Exports-to-MX-by-crop'!$A$16</c:f>
              <c:strCache>
                <c:ptCount val="1"/>
                <c:pt idx="0">
                  <c:v>OATS SEED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'Exports-to-MX-by-crop'!$E$16:$H$16</c:f>
              <c:numCache>
                <c:formatCode>General</c:formatCode>
                <c:ptCount val="4"/>
                <c:pt idx="0">
                  <c:v>1.125</c:v>
                </c:pt>
                <c:pt idx="1">
                  <c:v>4.25</c:v>
                </c:pt>
                <c:pt idx="2">
                  <c:v>47</c:v>
                </c:pt>
                <c:pt idx="3">
                  <c:v>7.1428571428571432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5B-4DDD-A868-458B6BCD46F6}"/>
            </c:ext>
          </c:extLst>
        </c:ser>
        <c:ser>
          <c:idx val="5"/>
          <c:order val="5"/>
          <c:tx>
            <c:strRef>
              <c:f>'Exports-to-MX-by-crop'!$A$17</c:f>
              <c:strCache>
                <c:ptCount val="1"/>
                <c:pt idx="0">
                  <c:v>CORN SD, YELLOW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'Exports-to-MX-by-crop'!$E$17:$H$17</c:f>
              <c:numCache>
                <c:formatCode>General</c:formatCode>
                <c:ptCount val="4"/>
                <c:pt idx="0">
                  <c:v>13948.625</c:v>
                </c:pt>
                <c:pt idx="1">
                  <c:v>2182.75</c:v>
                </c:pt>
                <c:pt idx="2">
                  <c:v>1783.75</c:v>
                </c:pt>
                <c:pt idx="3">
                  <c:v>6137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5B-4DDD-A868-458B6BCD46F6}"/>
            </c:ext>
          </c:extLst>
        </c:ser>
        <c:ser>
          <c:idx val="6"/>
          <c:order val="6"/>
          <c:tx>
            <c:strRef>
              <c:f>'Exports-to-MX-by-crop'!$A$18</c:f>
              <c:strCache>
                <c:ptCount val="1"/>
                <c:pt idx="0">
                  <c:v>CORN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'Exports-to-MX-by-crop'!$E$18:$H$18</c:f>
              <c:numCache>
                <c:formatCode>General</c:formatCode>
                <c:ptCount val="4"/>
                <c:pt idx="0">
                  <c:v>1427.5</c:v>
                </c:pt>
                <c:pt idx="1">
                  <c:v>1264</c:v>
                </c:pt>
                <c:pt idx="2">
                  <c:v>1337.625</c:v>
                </c:pt>
                <c:pt idx="3">
                  <c:v>1332.4285714285713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95B-4DDD-A868-458B6BCD46F6}"/>
            </c:ext>
          </c:extLst>
        </c:ser>
        <c:ser>
          <c:idx val="7"/>
          <c:order val="7"/>
          <c:tx>
            <c:strRef>
              <c:f>'Exports-to-MX-by-crop'!$A$19</c:f>
              <c:strCache>
                <c:ptCount val="1"/>
                <c:pt idx="0">
                  <c:v>SORGHUM SEED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'Exports-to-MX-by-crop'!$E$19:$H$19</c:f>
              <c:numCache>
                <c:formatCode>General</c:formatCode>
                <c:ptCount val="4"/>
                <c:pt idx="0">
                  <c:v>10343.625</c:v>
                </c:pt>
                <c:pt idx="1">
                  <c:v>4139.375</c:v>
                </c:pt>
                <c:pt idx="2">
                  <c:v>2328.75</c:v>
                </c:pt>
                <c:pt idx="3">
                  <c:v>10630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95B-4DDD-A868-458B6BCD46F6}"/>
            </c:ext>
          </c:extLst>
        </c:ser>
        <c:ser>
          <c:idx val="8"/>
          <c:order val="8"/>
          <c:tx>
            <c:strRef>
              <c:f>'Exports-to-MX-by-crop'!$A$20</c:f>
              <c:strCache>
                <c:ptCount val="1"/>
                <c:pt idx="0">
                  <c:v>MILLET SEED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'Exports-to-MX-by-crop'!$E$20:$H$20</c:f>
              <c:numCache>
                <c:formatCode>General</c:formatCode>
                <c:ptCount val="4"/>
                <c:pt idx="0">
                  <c:v>270.5</c:v>
                </c:pt>
                <c:pt idx="1">
                  <c:v>217.375</c:v>
                </c:pt>
                <c:pt idx="2">
                  <c:v>274.5</c:v>
                </c:pt>
                <c:pt idx="3">
                  <c:v>434.14285714285717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95B-4DDD-A868-458B6BCD46F6}"/>
            </c:ext>
          </c:extLst>
        </c:ser>
        <c:ser>
          <c:idx val="9"/>
          <c:order val="9"/>
          <c:tx>
            <c:strRef>
              <c:f>'Exports-to-MX-by-crop'!$A$21</c:f>
              <c:strCache>
                <c:ptCount val="1"/>
                <c:pt idx="0">
                  <c:v>SOYBEAN SEED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'Exports-to-MX-by-crop'!$E$21:$H$21</c:f>
              <c:numCache>
                <c:formatCode>General</c:formatCode>
                <c:ptCount val="4"/>
                <c:pt idx="0">
                  <c:v>130.75</c:v>
                </c:pt>
                <c:pt idx="1">
                  <c:v>540.75</c:v>
                </c:pt>
                <c:pt idx="2">
                  <c:v>2570</c:v>
                </c:pt>
                <c:pt idx="3">
                  <c:v>933.71428571428567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95B-4DDD-A868-458B6BCD46F6}"/>
            </c:ext>
          </c:extLst>
        </c:ser>
        <c:ser>
          <c:idx val="10"/>
          <c:order val="10"/>
          <c:tx>
            <c:strRef>
              <c:f>'Exports-to-MX-by-crop'!$A$22</c:f>
              <c:strCache>
                <c:ptCount val="1"/>
                <c:pt idx="0">
                  <c:v>SUNFLWR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'Exports-to-MX-by-crop'!$E$22:$H$22</c:f>
              <c:numCache>
                <c:formatCode>General</c:formatCode>
                <c:ptCount val="4"/>
                <c:pt idx="0">
                  <c:v>130.5</c:v>
                </c:pt>
                <c:pt idx="1">
                  <c:v>241</c:v>
                </c:pt>
                <c:pt idx="2">
                  <c:v>215</c:v>
                </c:pt>
                <c:pt idx="3">
                  <c:v>245.28571428571428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95B-4DDD-A868-458B6BCD46F6}"/>
            </c:ext>
          </c:extLst>
        </c:ser>
        <c:ser>
          <c:idx val="11"/>
          <c:order val="11"/>
          <c:tx>
            <c:strRef>
              <c:f>'Exports-to-MX-by-crop'!$A$23</c:f>
              <c:strCache>
                <c:ptCount val="1"/>
                <c:pt idx="0">
                  <c:v>COTTON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'Exports-to-MX-by-crop'!$E$23:$H$23</c:f>
              <c:numCache>
                <c:formatCode>General</c:formatCode>
                <c:ptCount val="4"/>
                <c:pt idx="0">
                  <c:v>5564.375</c:v>
                </c:pt>
                <c:pt idx="1">
                  <c:v>2094.875</c:v>
                </c:pt>
                <c:pt idx="2">
                  <c:v>162.625</c:v>
                </c:pt>
                <c:pt idx="3">
                  <c:v>220.28571428571428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95B-4DDD-A868-458B6BCD4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5239952"/>
        <c:axId val="1795237552"/>
      </c:lineChart>
      <c:catAx>
        <c:axId val="179523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237552"/>
        <c:crosses val="autoZero"/>
        <c:auto val="1"/>
        <c:lblAlgn val="ctr"/>
        <c:lblOffset val="100"/>
        <c:noMultiLvlLbl val="0"/>
      </c:catAx>
      <c:valAx>
        <c:axId val="179523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23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Vegetable Seeds to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'Exports-to-MX-by-crop'!$A$46</c:f>
              <c:strCache>
                <c:ptCount val="1"/>
                <c:pt idx="0">
                  <c:v>POTATO,SD,FR/CH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'Exports-to-MX-by-crop'!$E$46:$H$46</c:f>
              <c:numCache>
                <c:formatCode>General</c:formatCode>
                <c:ptCount val="4"/>
                <c:pt idx="0">
                  <c:v>896.625</c:v>
                </c:pt>
                <c:pt idx="1">
                  <c:v>738.625</c:v>
                </c:pt>
                <c:pt idx="2">
                  <c:v>772.375</c:v>
                </c:pt>
                <c:pt idx="3">
                  <c:v>973.42857142857144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8A-4447-85AA-BAC653BF17DE}"/>
            </c:ext>
          </c:extLst>
        </c:ser>
        <c:ser>
          <c:idx val="1"/>
          <c:order val="1"/>
          <c:tx>
            <c:strRef>
              <c:f>'Exports-to-MX-by-crop'!$A$47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'Exports-to-MX-by-crop'!$E$47:$H$47</c:f>
              <c:numCache>
                <c:formatCode>General</c:formatCode>
                <c:ptCount val="4"/>
                <c:pt idx="0">
                  <c:v>348.875</c:v>
                </c:pt>
                <c:pt idx="1">
                  <c:v>206.25</c:v>
                </c:pt>
                <c:pt idx="2">
                  <c:v>424.5</c:v>
                </c:pt>
                <c:pt idx="3">
                  <c:v>305.42857142857144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8A-4447-85AA-BAC653BF17DE}"/>
            </c:ext>
          </c:extLst>
        </c:ser>
        <c:ser>
          <c:idx val="2"/>
          <c:order val="2"/>
          <c:tx>
            <c:strRef>
              <c:f>'Exports-to-MX-by-crop'!$A$48</c:f>
              <c:strCache>
                <c:ptCount val="1"/>
                <c:pt idx="0">
                  <c:v>CANTALOUPE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'Exports-to-MX-by-crop'!$E$48:$H$48</c:f>
              <c:numCache>
                <c:formatCode>General</c:formatCode>
                <c:ptCount val="4"/>
                <c:pt idx="0">
                  <c:v>200</c:v>
                </c:pt>
                <c:pt idx="1">
                  <c:v>475.85714285714283</c:v>
                </c:pt>
                <c:pt idx="2">
                  <c:v>121.42857142857143</c:v>
                </c:pt>
                <c:pt idx="3">
                  <c:v>110.66666666666667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8A-4447-85AA-BAC653BF17DE}"/>
            </c:ext>
          </c:extLst>
        </c:ser>
        <c:ser>
          <c:idx val="3"/>
          <c:order val="3"/>
          <c:tx>
            <c:strRef>
              <c:f>'Exports-to-MX-by-crop'!$A$49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'Exports-to-MX-by-crop'!$E$49:$H$49</c:f>
              <c:numCache>
                <c:formatCode>General</c:formatCode>
                <c:ptCount val="4"/>
                <c:pt idx="0">
                  <c:v>441.75</c:v>
                </c:pt>
                <c:pt idx="1">
                  <c:v>764.875</c:v>
                </c:pt>
                <c:pt idx="2">
                  <c:v>865.25</c:v>
                </c:pt>
                <c:pt idx="3">
                  <c:v>487.28571428571428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8A-4447-85AA-BAC653BF17DE}"/>
            </c:ext>
          </c:extLst>
        </c:ser>
        <c:ser>
          <c:idx val="4"/>
          <c:order val="4"/>
          <c:tx>
            <c:strRef>
              <c:f>'Exports-to-MX-by-crop'!$A$50</c:f>
              <c:strCache>
                <c:ptCount val="1"/>
                <c:pt idx="0">
                  <c:v>MELON SEEDS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'Exports-to-MX-by-crop'!$E$50:$H$50</c:f>
              <c:numCache>
                <c:formatCode>General</c:formatCode>
                <c:ptCount val="4"/>
                <c:pt idx="0">
                  <c:v>61.25</c:v>
                </c:pt>
                <c:pt idx="1">
                  <c:v>54.5</c:v>
                </c:pt>
                <c:pt idx="2">
                  <c:v>60.375</c:v>
                </c:pt>
                <c:pt idx="3">
                  <c:v>185.42857142857142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8A-4447-85AA-BAC653BF17DE}"/>
            </c:ext>
          </c:extLst>
        </c:ser>
        <c:ser>
          <c:idx val="5"/>
          <c:order val="5"/>
          <c:tx>
            <c:strRef>
              <c:f>'Exports-to-MX-by-crop'!$A$51</c:f>
              <c:strCache>
                <c:ptCount val="1"/>
                <c:pt idx="0">
                  <c:v>CAULIFLOWER SEED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'Exports-to-MX-by-crop'!$E$51:$H$51</c:f>
              <c:numCache>
                <c:formatCode>General</c:formatCode>
                <c:ptCount val="4"/>
                <c:pt idx="0">
                  <c:v>1034</c:v>
                </c:pt>
                <c:pt idx="1">
                  <c:v>1020.75</c:v>
                </c:pt>
                <c:pt idx="2">
                  <c:v>1298.25</c:v>
                </c:pt>
                <c:pt idx="3">
                  <c:v>933.57142857142856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8A-4447-85AA-BAC653BF17DE}"/>
            </c:ext>
          </c:extLst>
        </c:ser>
        <c:ser>
          <c:idx val="6"/>
          <c:order val="6"/>
          <c:tx>
            <c:strRef>
              <c:f>'Exports-to-MX-by-crop'!$A$52</c:f>
              <c:strCache>
                <c:ptCount val="1"/>
                <c:pt idx="0">
                  <c:v>CELERY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'Exports-to-MX-by-crop'!$E$52:$H$52</c:f>
              <c:numCache>
                <c:formatCode>General</c:formatCode>
                <c:ptCount val="4"/>
                <c:pt idx="0">
                  <c:v>203</c:v>
                </c:pt>
                <c:pt idx="1">
                  <c:v>161.125</c:v>
                </c:pt>
                <c:pt idx="2">
                  <c:v>372</c:v>
                </c:pt>
                <c:pt idx="3">
                  <c:v>392.28571428571428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D8A-4447-85AA-BAC653BF17DE}"/>
            </c:ext>
          </c:extLst>
        </c:ser>
        <c:ser>
          <c:idx val="7"/>
          <c:order val="7"/>
          <c:tx>
            <c:strRef>
              <c:f>'Exports-to-MX-by-crop'!$A$53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'Exports-to-MX-by-crop'!$E$53:$H$53</c:f>
              <c:numCache>
                <c:formatCode>General</c:formatCode>
                <c:ptCount val="4"/>
                <c:pt idx="0">
                  <c:v>2166</c:v>
                </c:pt>
                <c:pt idx="1">
                  <c:v>2133.25</c:v>
                </c:pt>
                <c:pt idx="2">
                  <c:v>4166.375</c:v>
                </c:pt>
                <c:pt idx="3">
                  <c:v>3908.8571428571427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D8A-4447-85AA-BAC653BF17DE}"/>
            </c:ext>
          </c:extLst>
        </c:ser>
        <c:ser>
          <c:idx val="8"/>
          <c:order val="8"/>
          <c:tx>
            <c:strRef>
              <c:f>'Exports-to-MX-by-crop'!$A$54</c:f>
              <c:strCache>
                <c:ptCount val="1"/>
                <c:pt idx="0">
                  <c:v>PARSLEY SEED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'Exports-to-MX-by-crop'!$E$54:$H$54</c:f>
              <c:numCache>
                <c:formatCode>General</c:formatCode>
                <c:ptCount val="4"/>
                <c:pt idx="0">
                  <c:v>4.625</c:v>
                </c:pt>
                <c:pt idx="1">
                  <c:v>0.875</c:v>
                </c:pt>
                <c:pt idx="2">
                  <c:v>97</c:v>
                </c:pt>
                <c:pt idx="3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D8A-4447-85AA-BAC653BF17DE}"/>
            </c:ext>
          </c:extLst>
        </c:ser>
        <c:ser>
          <c:idx val="9"/>
          <c:order val="9"/>
          <c:tx>
            <c:strRef>
              <c:f>'Exports-to-MX-by-crop'!$A$55</c:f>
              <c:strCache>
                <c:ptCount val="1"/>
                <c:pt idx="0">
                  <c:v>PEPPER SD, SWEET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'Exports-to-MX-by-crop'!$E$55:$H$55</c:f>
              <c:numCache>
                <c:formatCode>General</c:formatCode>
                <c:ptCount val="4"/>
                <c:pt idx="0">
                  <c:v>86.125</c:v>
                </c:pt>
                <c:pt idx="1">
                  <c:v>492.375</c:v>
                </c:pt>
                <c:pt idx="2">
                  <c:v>84.625</c:v>
                </c:pt>
                <c:pt idx="3">
                  <c:v>184.42857142857142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D8A-4447-85AA-BAC653BF17DE}"/>
            </c:ext>
          </c:extLst>
        </c:ser>
        <c:ser>
          <c:idx val="10"/>
          <c:order val="10"/>
          <c:tx>
            <c:strRef>
              <c:f>'Exports-to-MX-by-crop'!$A$56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'Exports-to-MX-by-crop'!$E$56:$H$56</c:f>
              <c:numCache>
                <c:formatCode>General</c:formatCode>
                <c:ptCount val="4"/>
                <c:pt idx="0">
                  <c:v>2364.625</c:v>
                </c:pt>
                <c:pt idx="1">
                  <c:v>2427.875</c:v>
                </c:pt>
                <c:pt idx="2">
                  <c:v>1939.625</c:v>
                </c:pt>
                <c:pt idx="3">
                  <c:v>3561.8571428571427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D8A-4447-85AA-BAC653BF17DE}"/>
            </c:ext>
          </c:extLst>
        </c:ser>
        <c:ser>
          <c:idx val="11"/>
          <c:order val="11"/>
          <c:tx>
            <c:strRef>
              <c:f>'Exports-to-MX-by-crop'!$A$57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'Exports-to-MX-by-crop'!$E$57:$H$57</c:f>
              <c:numCache>
                <c:formatCode>General</c:formatCode>
                <c:ptCount val="4"/>
                <c:pt idx="0">
                  <c:v>2459.375</c:v>
                </c:pt>
                <c:pt idx="1">
                  <c:v>1601.375</c:v>
                </c:pt>
                <c:pt idx="2">
                  <c:v>3930.75</c:v>
                </c:pt>
                <c:pt idx="3">
                  <c:v>4099.7142857142853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D8A-4447-85AA-BAC653BF17DE}"/>
            </c:ext>
          </c:extLst>
        </c:ser>
        <c:ser>
          <c:idx val="12"/>
          <c:order val="12"/>
          <c:tx>
            <c:strRef>
              <c:f>'Exports-to-MX-by-crop'!$A$58</c:f>
              <c:strCache>
                <c:ptCount val="1"/>
                <c:pt idx="0">
                  <c:v>CABBAGESD, GREEN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'Exports-to-MX-by-crop'!$E$58:$H$58</c:f>
              <c:numCache>
                <c:formatCode>General</c:formatCode>
                <c:ptCount val="4"/>
                <c:pt idx="0">
                  <c:v>140.25</c:v>
                </c:pt>
                <c:pt idx="1">
                  <c:v>87.125</c:v>
                </c:pt>
                <c:pt idx="2">
                  <c:v>168.125</c:v>
                </c:pt>
                <c:pt idx="3">
                  <c:v>71.571428571428569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D8A-4447-85AA-BAC653BF17DE}"/>
            </c:ext>
          </c:extLst>
        </c:ser>
        <c:ser>
          <c:idx val="13"/>
          <c:order val="13"/>
          <c:tx>
            <c:strRef>
              <c:f>'Exports-to-MX-by-crop'!$A$59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'Exports-to-MX-by-crop'!$E$59:$H$59</c:f>
              <c:numCache>
                <c:formatCode>General</c:formatCode>
                <c:ptCount val="4"/>
                <c:pt idx="0">
                  <c:v>131.75</c:v>
                </c:pt>
                <c:pt idx="1">
                  <c:v>72.75</c:v>
                </c:pt>
                <c:pt idx="2">
                  <c:v>107.625</c:v>
                </c:pt>
                <c:pt idx="3">
                  <c:v>43.142857142857146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D8A-4447-85AA-BAC653BF17DE}"/>
            </c:ext>
          </c:extLst>
        </c:ser>
        <c:ser>
          <c:idx val="14"/>
          <c:order val="14"/>
          <c:tx>
            <c:strRef>
              <c:f>'Exports-to-MX-by-crop'!$A$60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'Exports-to-MX-by-crop'!$E$60:$H$60</c:f>
              <c:numCache>
                <c:formatCode>General</c:formatCode>
                <c:ptCount val="4"/>
                <c:pt idx="0">
                  <c:v>397.125</c:v>
                </c:pt>
                <c:pt idx="1">
                  <c:v>443.625</c:v>
                </c:pt>
                <c:pt idx="2">
                  <c:v>387.875</c:v>
                </c:pt>
                <c:pt idx="3">
                  <c:v>317.71428571428572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D8A-4447-85AA-BAC653BF17DE}"/>
            </c:ext>
          </c:extLst>
        </c:ser>
        <c:ser>
          <c:idx val="15"/>
          <c:order val="15"/>
          <c:tx>
            <c:strRef>
              <c:f>'Exports-to-MX-by-crop'!$A$61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'Exports-to-MX-by-crop'!$E$61:$H$61</c:f>
              <c:numCache>
                <c:formatCode>General</c:formatCode>
                <c:ptCount val="4"/>
                <c:pt idx="0">
                  <c:v>468.125</c:v>
                </c:pt>
                <c:pt idx="1">
                  <c:v>291.625</c:v>
                </c:pt>
                <c:pt idx="2">
                  <c:v>228.625</c:v>
                </c:pt>
                <c:pt idx="3">
                  <c:v>420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D8A-4447-85AA-BAC653BF17DE}"/>
            </c:ext>
          </c:extLst>
        </c:ser>
        <c:ser>
          <c:idx val="16"/>
          <c:order val="16"/>
          <c:tx>
            <c:strRef>
              <c:f>'Exports-to-MX-by-crop'!$A$62</c:f>
              <c:strCache>
                <c:ptCount val="1"/>
                <c:pt idx="0">
                  <c:v>SPINACH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'Exports-to-MX-by-crop'!$E$62:$H$62</c:f>
              <c:numCache>
                <c:formatCode>General</c:formatCode>
                <c:ptCount val="4"/>
                <c:pt idx="0">
                  <c:v>325.625</c:v>
                </c:pt>
                <c:pt idx="1">
                  <c:v>308</c:v>
                </c:pt>
                <c:pt idx="2">
                  <c:v>533.75</c:v>
                </c:pt>
                <c:pt idx="3">
                  <c:v>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D8A-4447-85AA-BAC653BF17DE}"/>
            </c:ext>
          </c:extLst>
        </c:ser>
        <c:ser>
          <c:idx val="17"/>
          <c:order val="17"/>
          <c:tx>
            <c:strRef>
              <c:f>'Exports-to-MX-by-crop'!$A$63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'Exports-to-MX-by-crop'!$E$63:$H$63</c:f>
              <c:numCache>
                <c:formatCode>General</c:formatCode>
                <c:ptCount val="4"/>
                <c:pt idx="0">
                  <c:v>348.125</c:v>
                </c:pt>
                <c:pt idx="1">
                  <c:v>527.75</c:v>
                </c:pt>
                <c:pt idx="2">
                  <c:v>558.375</c:v>
                </c:pt>
                <c:pt idx="3">
                  <c:v>359.85714285714283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D8A-4447-85AA-BAC653BF17DE}"/>
            </c:ext>
          </c:extLst>
        </c:ser>
        <c:ser>
          <c:idx val="18"/>
          <c:order val="18"/>
          <c:tx>
            <c:strRef>
              <c:f>'Exports-to-MX-by-crop'!$A$64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'Exports-to-MX-by-crop'!$E$64:$H$64</c:f>
              <c:numCache>
                <c:formatCode>General</c:formatCode>
                <c:ptCount val="4"/>
                <c:pt idx="0">
                  <c:v>0</c:v>
                </c:pt>
                <c:pt idx="1">
                  <c:v>3.6666666666666665</c:v>
                </c:pt>
                <c:pt idx="2">
                  <c:v>5.666666666666667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DD8A-4447-85AA-BAC653BF17DE}"/>
            </c:ext>
          </c:extLst>
        </c:ser>
        <c:ser>
          <c:idx val="19"/>
          <c:order val="19"/>
          <c:tx>
            <c:strRef>
              <c:f>'Exports-to-MX-by-crop'!$A$65</c:f>
              <c:strCache>
                <c:ptCount val="1"/>
                <c:pt idx="0">
                  <c:v>KOHLRABI SEED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'Exports-to-MX-by-crop'!$E$65:$H$65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D8A-4447-85AA-BAC653BF17DE}"/>
            </c:ext>
          </c:extLst>
        </c:ser>
        <c:ser>
          <c:idx val="20"/>
          <c:order val="20"/>
          <c:tx>
            <c:strRef>
              <c:f>'Exports-to-MX-by-crop'!$A$66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'Exports-to-MX-by-crop'!$E$66:$H$66</c:f>
              <c:numCache>
                <c:formatCode>General</c:formatCode>
                <c:ptCount val="4"/>
                <c:pt idx="0">
                  <c:v>726.25</c:v>
                </c:pt>
                <c:pt idx="1">
                  <c:v>684.75</c:v>
                </c:pt>
                <c:pt idx="2">
                  <c:v>2612.625</c:v>
                </c:pt>
                <c:pt idx="3">
                  <c:v>1363.2857142857142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DD8A-4447-85AA-BAC653BF17DE}"/>
            </c:ext>
          </c:extLst>
        </c:ser>
        <c:ser>
          <c:idx val="21"/>
          <c:order val="21"/>
          <c:tx>
            <c:strRef>
              <c:f>'Exports-to-MX-by-crop'!$A$67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'Exports-to-MX-by-crop'!$E$67:$H$67</c:f>
              <c:numCache>
                <c:formatCode>General</c:formatCode>
                <c:ptCount val="4"/>
                <c:pt idx="0">
                  <c:v>77.285714285714292</c:v>
                </c:pt>
                <c:pt idx="1">
                  <c:v>106</c:v>
                </c:pt>
                <c:pt idx="2">
                  <c:v>34.428571428571431</c:v>
                </c:pt>
                <c:pt idx="3">
                  <c:v>18.166666666666668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DD8A-4447-85AA-BAC653BF17DE}"/>
            </c:ext>
          </c:extLst>
        </c:ser>
        <c:ser>
          <c:idx val="22"/>
          <c:order val="22"/>
          <c:tx>
            <c:strRef>
              <c:f>'Exports-to-MX-by-crop'!$A$68</c:f>
              <c:strCache>
                <c:ptCount val="1"/>
                <c:pt idx="0">
                  <c:v>SQUASH SD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'Exports-to-MX-by-crop'!$E$68:$H$68</c:f>
              <c:numCache>
                <c:formatCode>General</c:formatCode>
                <c:ptCount val="4"/>
                <c:pt idx="0">
                  <c:v>1236</c:v>
                </c:pt>
                <c:pt idx="1">
                  <c:v>1729.375</c:v>
                </c:pt>
                <c:pt idx="2">
                  <c:v>1497.625</c:v>
                </c:pt>
                <c:pt idx="3">
                  <c:v>1742.4285714285713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DD8A-4447-85AA-BAC653BF17DE}"/>
            </c:ext>
          </c:extLst>
        </c:ser>
        <c:ser>
          <c:idx val="23"/>
          <c:order val="23"/>
          <c:tx>
            <c:strRef>
              <c:f>'Exports-to-MX-by-crop'!$A$69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'Exports-to-MX-by-crop'!$E$69:$H$69</c:f>
              <c:numCache>
                <c:formatCode>General</c:formatCode>
                <c:ptCount val="4"/>
                <c:pt idx="0">
                  <c:v>4282.25</c:v>
                </c:pt>
                <c:pt idx="1">
                  <c:v>6511.75</c:v>
                </c:pt>
                <c:pt idx="2">
                  <c:v>5564.25</c:v>
                </c:pt>
                <c:pt idx="3">
                  <c:v>4226.7142857142853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DD8A-4447-85AA-BAC653BF17DE}"/>
            </c:ext>
          </c:extLst>
        </c:ser>
        <c:ser>
          <c:idx val="24"/>
          <c:order val="24"/>
          <c:tx>
            <c:strRef>
              <c:f>'Exports-to-MX-by-crop'!$A$70</c:f>
              <c:strCache>
                <c:ptCount val="1"/>
                <c:pt idx="0">
                  <c:v>TURNIP SEED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'Exports-to-MX-by-crop'!$E$70:$H$70</c:f>
              <c:numCache>
                <c:formatCode>General</c:formatCode>
                <c:ptCount val="4"/>
                <c:pt idx="0">
                  <c:v>39.625</c:v>
                </c:pt>
                <c:pt idx="1">
                  <c:v>53.375</c:v>
                </c:pt>
                <c:pt idx="2">
                  <c:v>29.25</c:v>
                </c:pt>
                <c:pt idx="3">
                  <c:v>14.857142857142858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DD8A-4447-85AA-BAC653BF17DE}"/>
            </c:ext>
          </c:extLst>
        </c:ser>
        <c:ser>
          <c:idx val="25"/>
          <c:order val="25"/>
          <c:tx>
            <c:strRef>
              <c:f>'Exports-to-MX-by-crop'!$A$71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'Exports-to-MX-by-crop'!$E$71:$H$71</c:f>
              <c:numCache>
                <c:formatCode>General</c:formatCode>
                <c:ptCount val="4"/>
                <c:pt idx="0">
                  <c:v>907.25</c:v>
                </c:pt>
                <c:pt idx="1">
                  <c:v>823.875</c:v>
                </c:pt>
                <c:pt idx="2">
                  <c:v>1650</c:v>
                </c:pt>
                <c:pt idx="3">
                  <c:v>1415.8571428571429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D8A-4447-85AA-BAC653BF1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5438000"/>
        <c:axId val="1965437040"/>
      </c:lineChart>
      <c:catAx>
        <c:axId val="196543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437040"/>
        <c:crosses val="autoZero"/>
        <c:auto val="1"/>
        <c:lblAlgn val="ctr"/>
        <c:lblOffset val="100"/>
        <c:noMultiLvlLbl val="0"/>
      </c:catAx>
      <c:valAx>
        <c:axId val="196543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543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Imports of Vegetable Seeds from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'Imports-from-MX-by-crop'!$A$28</c:f>
              <c:strCache>
                <c:ptCount val="1"/>
                <c:pt idx="0">
                  <c:v>SWEET CORN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'Imports-from-MX-by-crop'!$E$28:$H$28</c:f>
              <c:numCache>
                <c:formatCode>General</c:formatCode>
                <c:ptCount val="4"/>
                <c:pt idx="0">
                  <c:v>1</c:v>
                </c:pt>
                <c:pt idx="1">
                  <c:v>29.25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9E-4BEF-A897-C8C6F03BFEA2}"/>
            </c:ext>
          </c:extLst>
        </c:ser>
        <c:ser>
          <c:idx val="1"/>
          <c:order val="1"/>
          <c:tx>
            <c:strRef>
              <c:f>'Imports-from-MX-by-crop'!$A$29</c:f>
              <c:strCache>
                <c:ptCount val="1"/>
                <c:pt idx="0">
                  <c:v>CANTALOUPE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'Imports-from-MX-by-crop'!$E$29:$H$29</c:f>
              <c:numCache>
                <c:formatCode>General</c:formatCode>
                <c:ptCount val="4"/>
                <c:pt idx="0">
                  <c:v>27.5</c:v>
                </c:pt>
                <c:pt idx="1">
                  <c:v>0</c:v>
                </c:pt>
                <c:pt idx="2">
                  <c:v>3</c:v>
                </c:pt>
                <c:pt idx="3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9E-4BEF-A897-C8C6F03BFEA2}"/>
            </c:ext>
          </c:extLst>
        </c:ser>
        <c:ser>
          <c:idx val="2"/>
          <c:order val="2"/>
          <c:tx>
            <c:strRef>
              <c:f>'Imports-from-MX-by-crop'!$A$30</c:f>
              <c:strCache>
                <c:ptCount val="1"/>
                <c:pt idx="0">
                  <c:v>WATERMELON SD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'Imports-from-MX-by-crop'!$E$30:$H$30</c:f>
              <c:numCache>
                <c:formatCode>General</c:formatCode>
                <c:ptCount val="4"/>
                <c:pt idx="0">
                  <c:v>46.125</c:v>
                </c:pt>
                <c:pt idx="1">
                  <c:v>0.625</c:v>
                </c:pt>
                <c:pt idx="2">
                  <c:v>5.75</c:v>
                </c:pt>
                <c:pt idx="3">
                  <c:v>21.285714285714285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9E-4BEF-A897-C8C6F03BFEA2}"/>
            </c:ext>
          </c:extLst>
        </c:ser>
        <c:ser>
          <c:idx val="3"/>
          <c:order val="3"/>
          <c:tx>
            <c:strRef>
              <c:f>'Imports-from-MX-by-crop'!$A$31</c:f>
              <c:strCache>
                <c:ptCount val="1"/>
                <c:pt idx="0">
                  <c:v>MELON SEED,OTHER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'Imports-from-MX-by-crop'!$E$31:$H$31</c:f>
              <c:numCache>
                <c:formatCode>General</c:formatCode>
                <c:ptCount val="4"/>
                <c:pt idx="0">
                  <c:v>8.75</c:v>
                </c:pt>
                <c:pt idx="1">
                  <c:v>0</c:v>
                </c:pt>
                <c:pt idx="2">
                  <c:v>1.75</c:v>
                </c:pt>
                <c:pt idx="3">
                  <c:v>21.75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9E-4BEF-A897-C8C6F03BFEA2}"/>
            </c:ext>
          </c:extLst>
        </c:ser>
        <c:ser>
          <c:idx val="4"/>
          <c:order val="4"/>
          <c:tx>
            <c:strRef>
              <c:f>'Imports-from-MX-by-crop'!$A$32</c:f>
              <c:strCache>
                <c:ptCount val="1"/>
                <c:pt idx="0">
                  <c:v>CAULIFLOWER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'Imports-from-MX-by-crop'!$E$32:$H$32</c:f>
              <c:numCache>
                <c:formatCode>General</c:formatCode>
                <c:ptCount val="4"/>
                <c:pt idx="0">
                  <c:v>9.2857142857142865</c:v>
                </c:pt>
                <c:pt idx="1">
                  <c:v>0.5714285714285714</c:v>
                </c:pt>
                <c:pt idx="2">
                  <c:v>171.28571428571428</c:v>
                </c:pt>
                <c:pt idx="3">
                  <c:v>39.833333333333336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E9E-4BEF-A897-C8C6F03BFEA2}"/>
            </c:ext>
          </c:extLst>
        </c:ser>
        <c:ser>
          <c:idx val="5"/>
          <c:order val="5"/>
          <c:tx>
            <c:strRef>
              <c:f>'Imports-from-MX-by-crop'!$A$33</c:f>
              <c:strCache>
                <c:ptCount val="1"/>
                <c:pt idx="0">
                  <c:v>CELERY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'Imports-from-MX-by-crop'!$E$33:$H$33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78.5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E9E-4BEF-A897-C8C6F03BFEA2}"/>
            </c:ext>
          </c:extLst>
        </c:ser>
        <c:ser>
          <c:idx val="6"/>
          <c:order val="6"/>
          <c:tx>
            <c:strRef>
              <c:f>'Imports-from-MX-by-crop'!$A$34</c:f>
              <c:strCache>
                <c:ptCount val="1"/>
                <c:pt idx="0">
                  <c:v>ONION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'Imports-from-MX-by-crop'!$E$34:$H$34</c:f>
              <c:numCache>
                <c:formatCode>General</c:formatCode>
                <c:ptCount val="4"/>
                <c:pt idx="0">
                  <c:v>0</c:v>
                </c:pt>
                <c:pt idx="1">
                  <c:v>0.2857142857142857</c:v>
                </c:pt>
                <c:pt idx="2">
                  <c:v>28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E9E-4BEF-A897-C8C6F03BFEA2}"/>
            </c:ext>
          </c:extLst>
        </c:ser>
        <c:ser>
          <c:idx val="7"/>
          <c:order val="7"/>
          <c:tx>
            <c:strRef>
              <c:f>'Imports-from-MX-by-crop'!$A$35</c:f>
              <c:strCache>
                <c:ptCount val="1"/>
                <c:pt idx="0">
                  <c:v>PEPPER SD, SWEET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'Imports-from-MX-by-crop'!$E$35:$H$35</c:f>
              <c:numCache>
                <c:formatCode>General</c:formatCode>
                <c:ptCount val="4"/>
                <c:pt idx="0">
                  <c:v>892.375</c:v>
                </c:pt>
                <c:pt idx="1">
                  <c:v>653.375</c:v>
                </c:pt>
                <c:pt idx="2">
                  <c:v>1480.875</c:v>
                </c:pt>
                <c:pt idx="3">
                  <c:v>993.57142857142856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E9E-4BEF-A897-C8C6F03BFEA2}"/>
            </c:ext>
          </c:extLst>
        </c:ser>
        <c:ser>
          <c:idx val="8"/>
          <c:order val="8"/>
          <c:tx>
            <c:strRef>
              <c:f>'Imports-from-MX-by-crop'!$A$36</c:f>
              <c:strCache>
                <c:ptCount val="1"/>
                <c:pt idx="0">
                  <c:v>PEPPER SD, OTHER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'Imports-from-MX-by-crop'!$E$36:$H$36</c:f>
              <c:numCache>
                <c:formatCode>General</c:formatCode>
                <c:ptCount val="4"/>
                <c:pt idx="0">
                  <c:v>557.75</c:v>
                </c:pt>
                <c:pt idx="1">
                  <c:v>758.75</c:v>
                </c:pt>
                <c:pt idx="2">
                  <c:v>425.125</c:v>
                </c:pt>
                <c:pt idx="3">
                  <c:v>297.57142857142856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E9E-4BEF-A897-C8C6F03BFEA2}"/>
            </c:ext>
          </c:extLst>
        </c:ser>
        <c:ser>
          <c:idx val="9"/>
          <c:order val="9"/>
          <c:tx>
            <c:strRef>
              <c:f>'Imports-from-MX-by-crop'!$A$37</c:f>
              <c:strCache>
                <c:ptCount val="1"/>
                <c:pt idx="0">
                  <c:v>BROCCOLI SEED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'Imports-from-MX-by-crop'!$E$37:$H$37</c:f>
              <c:numCache>
                <c:formatCode>General</c:formatCode>
                <c:ptCount val="4"/>
                <c:pt idx="0">
                  <c:v>39.5</c:v>
                </c:pt>
                <c:pt idx="1">
                  <c:v>47.875</c:v>
                </c:pt>
                <c:pt idx="2">
                  <c:v>2182.25</c:v>
                </c:pt>
                <c:pt idx="3">
                  <c:v>114.42857142857143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E9E-4BEF-A897-C8C6F03BFEA2}"/>
            </c:ext>
          </c:extLst>
        </c:ser>
        <c:ser>
          <c:idx val="10"/>
          <c:order val="10"/>
          <c:tx>
            <c:strRef>
              <c:f>'Imports-from-MX-by-crop'!$A$38</c:f>
              <c:strCache>
                <c:ptCount val="1"/>
                <c:pt idx="0">
                  <c:v>CABBAGESD, OTHER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'Imports-from-MX-by-crop'!$E$38:$H$38</c:f>
              <c:numCache>
                <c:formatCode>General</c:formatCode>
                <c:ptCount val="4"/>
                <c:pt idx="0">
                  <c:v>0</c:v>
                </c:pt>
                <c:pt idx="1">
                  <c:v>3.5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E9E-4BEF-A897-C8C6F03BFEA2}"/>
            </c:ext>
          </c:extLst>
        </c:ser>
        <c:ser>
          <c:idx val="11"/>
          <c:order val="11"/>
          <c:tx>
            <c:strRef>
              <c:f>'Imports-from-MX-by-crop'!$A$39</c:f>
              <c:strCache>
                <c:ptCount val="1"/>
                <c:pt idx="0">
                  <c:v>CARROT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'Imports-from-MX-by-crop'!$E$39:$H$39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9.5</c:v>
                </c:pt>
                <c:pt idx="3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E9E-4BEF-A897-C8C6F03BFEA2}"/>
            </c:ext>
          </c:extLst>
        </c:ser>
        <c:ser>
          <c:idx val="12"/>
          <c:order val="12"/>
          <c:tx>
            <c:strRef>
              <c:f>'Imports-from-MX-by-crop'!$A$40</c:f>
              <c:strCache>
                <c:ptCount val="1"/>
                <c:pt idx="0">
                  <c:v>RADISH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'Imports-from-MX-by-crop'!$E$40:$H$40</c:f>
              <c:numCache>
                <c:formatCode>General</c:formatCode>
                <c:ptCount val="4"/>
                <c:pt idx="0">
                  <c:v>27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E9E-4BEF-A897-C8C6F03BFEA2}"/>
            </c:ext>
          </c:extLst>
        </c:ser>
        <c:ser>
          <c:idx val="13"/>
          <c:order val="13"/>
          <c:tx>
            <c:strRef>
              <c:f>'Imports-from-MX-by-crop'!$A$41</c:f>
              <c:strCache>
                <c:ptCount val="1"/>
                <c:pt idx="0">
                  <c:v>CUCUMBER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'Imports-from-MX-by-crop'!$E$41:$H$41</c:f>
              <c:numCache>
                <c:formatCode>General</c:formatCode>
                <c:ptCount val="4"/>
                <c:pt idx="0">
                  <c:v>229.125</c:v>
                </c:pt>
                <c:pt idx="1">
                  <c:v>51.125</c:v>
                </c:pt>
                <c:pt idx="2">
                  <c:v>140.625</c:v>
                </c:pt>
                <c:pt idx="3">
                  <c:v>31.857142857142858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E9E-4BEF-A897-C8C6F03BFEA2}"/>
            </c:ext>
          </c:extLst>
        </c:ser>
        <c:ser>
          <c:idx val="14"/>
          <c:order val="14"/>
          <c:tx>
            <c:strRef>
              <c:f>'Imports-from-MX-by-crop'!$A$42</c:f>
              <c:strCache>
                <c:ptCount val="1"/>
                <c:pt idx="0">
                  <c:v>KALE SEED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'Imports-from-MX-by-crop'!$E$42:$H$42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11.333333333333334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E9E-4BEF-A897-C8C6F03BFEA2}"/>
            </c:ext>
          </c:extLst>
        </c:ser>
        <c:ser>
          <c:idx val="15"/>
          <c:order val="15"/>
          <c:tx>
            <c:strRef>
              <c:f>'Imports-from-MX-by-crop'!$A$43</c:f>
              <c:strCache>
                <c:ptCount val="1"/>
                <c:pt idx="0">
                  <c:v>LETTUCE SD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'Imports-from-MX-by-crop'!$E$43:$H$43</c:f>
              <c:numCache>
                <c:formatCode>General</c:formatCode>
                <c:ptCount val="4"/>
                <c:pt idx="0">
                  <c:v>6.25</c:v>
                </c:pt>
                <c:pt idx="1">
                  <c:v>0</c:v>
                </c:pt>
                <c:pt idx="2">
                  <c:v>18.125</c:v>
                </c:pt>
                <c:pt idx="3">
                  <c:v>39.142857142857146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E9E-4BEF-A897-C8C6F03BFEA2}"/>
            </c:ext>
          </c:extLst>
        </c:ser>
        <c:ser>
          <c:idx val="16"/>
          <c:order val="16"/>
          <c:tx>
            <c:strRef>
              <c:f>'Imports-from-MX-by-crop'!$A$44</c:f>
              <c:strCache>
                <c:ptCount val="1"/>
                <c:pt idx="0">
                  <c:v>PUMPKIN SEED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'Imports-from-MX-by-crop'!$E$44:$H$44</c:f>
              <c:numCache>
                <c:formatCode>General</c:formatCode>
                <c:ptCount val="4"/>
                <c:pt idx="0">
                  <c:v>53.625</c:v>
                </c:pt>
                <c:pt idx="1">
                  <c:v>31.75</c:v>
                </c:pt>
                <c:pt idx="2">
                  <c:v>39.625</c:v>
                </c:pt>
                <c:pt idx="3">
                  <c:v>79.428571428571431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E9E-4BEF-A897-C8C6F03BFEA2}"/>
            </c:ext>
          </c:extLst>
        </c:ser>
        <c:ser>
          <c:idx val="17"/>
          <c:order val="17"/>
          <c:tx>
            <c:strRef>
              <c:f>'Imports-from-MX-by-crop'!$A$45</c:f>
              <c:strCache>
                <c:ptCount val="1"/>
                <c:pt idx="0">
                  <c:v>SQUASH SD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'Imports-from-MX-by-crop'!$E$45:$H$45</c:f>
              <c:numCache>
                <c:formatCode>General</c:formatCode>
                <c:ptCount val="4"/>
                <c:pt idx="0">
                  <c:v>33.25</c:v>
                </c:pt>
                <c:pt idx="1">
                  <c:v>18</c:v>
                </c:pt>
                <c:pt idx="2">
                  <c:v>3.375</c:v>
                </c:pt>
                <c:pt idx="3">
                  <c:v>107.28571428571429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E9E-4BEF-A897-C8C6F03BFEA2}"/>
            </c:ext>
          </c:extLst>
        </c:ser>
        <c:ser>
          <c:idx val="18"/>
          <c:order val="18"/>
          <c:tx>
            <c:strRef>
              <c:f>'Imports-from-MX-by-crop'!$A$46</c:f>
              <c:strCache>
                <c:ptCount val="1"/>
                <c:pt idx="0">
                  <c:v>TOMATO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'Imports-from-MX-by-crop'!$E$46:$H$46</c:f>
              <c:numCache>
                <c:formatCode>General</c:formatCode>
                <c:ptCount val="4"/>
                <c:pt idx="0">
                  <c:v>98.5</c:v>
                </c:pt>
                <c:pt idx="1">
                  <c:v>171.25</c:v>
                </c:pt>
                <c:pt idx="2">
                  <c:v>105</c:v>
                </c:pt>
                <c:pt idx="3">
                  <c:v>58.857142857142854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E9E-4BEF-A897-C8C6F03BFEA2}"/>
            </c:ext>
          </c:extLst>
        </c:ser>
        <c:ser>
          <c:idx val="19"/>
          <c:order val="19"/>
          <c:tx>
            <c:strRef>
              <c:f>'Imports-from-MX-by-crop'!$A$47</c:f>
              <c:strCache>
                <c:ptCount val="1"/>
                <c:pt idx="0">
                  <c:v>TURNIP SEED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'Imports-from-MX-by-crop'!$E$47:$H$47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E9E-4BEF-A897-C8C6F03BFEA2}"/>
            </c:ext>
          </c:extLst>
        </c:ser>
        <c:ser>
          <c:idx val="20"/>
          <c:order val="20"/>
          <c:tx>
            <c:strRef>
              <c:f>'Imports-from-MX-by-crop'!$A$48</c:f>
              <c:strCache>
                <c:ptCount val="1"/>
                <c:pt idx="0">
                  <c:v>VEGETABLE SD,OTH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'Imports-from-MX-by-crop'!$E$48:$H$48</c:f>
              <c:numCache>
                <c:formatCode>General</c:formatCode>
                <c:ptCount val="4"/>
                <c:pt idx="0">
                  <c:v>97.875</c:v>
                </c:pt>
                <c:pt idx="1">
                  <c:v>78.875</c:v>
                </c:pt>
                <c:pt idx="2">
                  <c:v>149.625</c:v>
                </c:pt>
                <c:pt idx="3">
                  <c:v>546.42857142857144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7E9E-4BEF-A897-C8C6F03BF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2095968"/>
        <c:axId val="802096928"/>
      </c:lineChart>
      <c:catAx>
        <c:axId val="80209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96928"/>
        <c:crosses val="autoZero"/>
        <c:auto val="1"/>
        <c:lblAlgn val="ctr"/>
        <c:lblOffset val="100"/>
        <c:noMultiLvlLbl val="0"/>
      </c:catAx>
      <c:valAx>
        <c:axId val="80209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09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Imports of Legume Seeds from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'Imports-from-MX-by-crop'!$A$2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'Imports-from-MX-by-crop'!$E$2:$H$2</c:f>
              <c:numCache>
                <c:formatCode>General</c:formatCode>
                <c:ptCount val="4"/>
                <c:pt idx="0">
                  <c:v>0</c:v>
                </c:pt>
                <c:pt idx="1">
                  <c:v>2.5</c:v>
                </c:pt>
                <c:pt idx="2">
                  <c:v>7.5</c:v>
                </c:pt>
                <c:pt idx="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45-4740-A8F2-BD4C178AA808}"/>
            </c:ext>
          </c:extLst>
        </c:ser>
        <c:ser>
          <c:idx val="1"/>
          <c:order val="1"/>
          <c:tx>
            <c:strRef>
              <c:f>'Imports-from-MX-by-crop'!$A$3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'Imports-from-MX-by-crop'!$E$3:$H$3</c:f>
              <c:numCache>
                <c:formatCode>General</c:formatCode>
                <c:ptCount val="4"/>
                <c:pt idx="0">
                  <c:v>9.625</c:v>
                </c:pt>
                <c:pt idx="1">
                  <c:v>75</c:v>
                </c:pt>
                <c:pt idx="2">
                  <c:v>48.875</c:v>
                </c:pt>
                <c:pt idx="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45-4740-A8F2-BD4C178AA808}"/>
            </c:ext>
          </c:extLst>
        </c:ser>
        <c:ser>
          <c:idx val="2"/>
          <c:order val="2"/>
          <c:tx>
            <c:strRef>
              <c:f>'Imports-from-MX-by-crop'!$A$4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'Imports-from-MX-by-crop'!$E$4:$H$4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45-4740-A8F2-BD4C178AA808}"/>
            </c:ext>
          </c:extLst>
        </c:ser>
        <c:ser>
          <c:idx val="3"/>
          <c:order val="3"/>
          <c:tx>
            <c:strRef>
              <c:f>'Imports-from-MX-by-crop'!$A$5</c:f>
              <c:strCache>
                <c:ptCount val="1"/>
                <c:pt idx="0">
                  <c:v>BEAN SD, OTH KID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'Imports-from-MX-by-crop'!$E$5:$H$5</c:f>
              <c:numCache>
                <c:formatCode>General</c:formatCode>
                <c:ptCount val="4"/>
                <c:pt idx="0">
                  <c:v>27.875</c:v>
                </c:pt>
                <c:pt idx="1">
                  <c:v>28.125</c:v>
                </c:pt>
                <c:pt idx="2">
                  <c:v>38.375</c:v>
                </c:pt>
                <c:pt idx="3">
                  <c:v>62.714285714285715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45-4740-A8F2-BD4C178AA808}"/>
            </c:ext>
          </c:extLst>
        </c:ser>
        <c:ser>
          <c:idx val="4"/>
          <c:order val="4"/>
          <c:tx>
            <c:strRef>
              <c:f>'Imports-from-MX-by-crop'!$A$6</c:f>
              <c:strCache>
                <c:ptCount val="1"/>
                <c:pt idx="0">
                  <c:v>BEANS NES 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'Imports-from-MX-by-crop'!$E$6:$H$6</c:f>
              <c:numCache>
                <c:formatCode>General</c:formatCode>
                <c:ptCount val="4"/>
                <c:pt idx="0">
                  <c:v>8</c:v>
                </c:pt>
                <c:pt idx="1">
                  <c:v>9.6666666666666661</c:v>
                </c:pt>
                <c:pt idx="2">
                  <c:v>16.333333333333332</c:v>
                </c:pt>
                <c:pt idx="3">
                  <c:v>5.333333333333333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45-4740-A8F2-BD4C178AA808}"/>
            </c:ext>
          </c:extLst>
        </c:ser>
        <c:ser>
          <c:idx val="5"/>
          <c:order val="5"/>
          <c:tx>
            <c:strRef>
              <c:f>'Imports-from-MX-by-crop'!$A$7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'Imports-from-MX-by-crop'!$E$7:$H$7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345-4740-A8F2-BD4C178AA808}"/>
            </c:ext>
          </c:extLst>
        </c:ser>
        <c:ser>
          <c:idx val="6"/>
          <c:order val="6"/>
          <c:tx>
            <c:strRef>
              <c:f>'Imports-from-MX-by-crop'!$A$8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'Imports-from-MX-by-crop'!$E$8:$H$8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345-4740-A8F2-BD4C178AA808}"/>
            </c:ext>
          </c:extLst>
        </c:ser>
        <c:ser>
          <c:idx val="7"/>
          <c:order val="7"/>
          <c:tx>
            <c:strRef>
              <c:f>'Imports-from-MX-by-crop'!$A$9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'Imports-from-MX-by-crop'!$E$9:$H$9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345-4740-A8F2-BD4C178AA808}"/>
            </c:ext>
          </c:extLst>
        </c:ser>
        <c:ser>
          <c:idx val="8"/>
          <c:order val="8"/>
          <c:tx>
            <c:strRef>
              <c:f>'Imports-from-MX-by-crop'!$A$10</c:f>
              <c:strCache>
                <c:ptCount val="1"/>
                <c:pt idx="0">
                  <c:v>GUAR SEEDS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'Imports-from-MX-by-crop'!$E$1:$H$1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'Imports-from-MX-by-crop'!$E$10:$H$10</c:f>
              <c:numCache>
                <c:formatCode>General</c:formatCode>
                <c:ptCount val="4"/>
                <c:pt idx="0">
                  <c:v>0</c:v>
                </c:pt>
                <c:pt idx="1">
                  <c:v>91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345-4740-A8F2-BD4C178AA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1825312"/>
        <c:axId val="1011825792"/>
      </c:lineChart>
      <c:catAx>
        <c:axId val="101182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825792"/>
        <c:crosses val="autoZero"/>
        <c:auto val="1"/>
        <c:lblAlgn val="ctr"/>
        <c:lblOffset val="100"/>
        <c:noMultiLvlLbl val="0"/>
      </c:catAx>
      <c:valAx>
        <c:axId val="10118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82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Legume Seeds to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'Exports-to-MX-by-crop'!$A$2</c:f>
              <c:strCache>
                <c:ptCount val="1"/>
                <c:pt idx="0">
                  <c:v>PEA SD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'Exports-to-MX-by-crop'!$E$2:$H$2</c:f>
              <c:numCache>
                <c:formatCode>General</c:formatCode>
                <c:ptCount val="4"/>
                <c:pt idx="0">
                  <c:v>1615.375</c:v>
                </c:pt>
                <c:pt idx="1">
                  <c:v>1273.25</c:v>
                </c:pt>
                <c:pt idx="2">
                  <c:v>2583.125</c:v>
                </c:pt>
                <c:pt idx="3">
                  <c:v>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4E-4308-A137-FE141C9F2F8E}"/>
            </c:ext>
          </c:extLst>
        </c:ser>
        <c:ser>
          <c:idx val="1"/>
          <c:order val="1"/>
          <c:tx>
            <c:strRef>
              <c:f>'Exports-to-MX-by-crop'!$A$3</c:f>
              <c:strCache>
                <c:ptCount val="1"/>
                <c:pt idx="0">
                  <c:v>CHICKPEA 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'Exports-to-MX-by-crop'!$E$3:$H$3</c:f>
              <c:numCache>
                <c:formatCode>General</c:formatCode>
                <c:ptCount val="4"/>
                <c:pt idx="0">
                  <c:v>92.571428571428569</c:v>
                </c:pt>
                <c:pt idx="1">
                  <c:v>54.285714285714285</c:v>
                </c:pt>
                <c:pt idx="2">
                  <c:v>37.857142857142854</c:v>
                </c:pt>
                <c:pt idx="3">
                  <c:v>56.428571428571431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E-4308-A137-FE141C9F2F8E}"/>
            </c:ext>
          </c:extLst>
        </c:ser>
        <c:ser>
          <c:idx val="2"/>
          <c:order val="2"/>
          <c:tx>
            <c:strRef>
              <c:f>'Exports-to-MX-by-crop'!$A$4</c:f>
              <c:strCache>
                <c:ptCount val="1"/>
                <c:pt idx="0">
                  <c:v>BEAN SD, GRAM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'Exports-to-MX-by-crop'!$E$4:$H$4</c:f>
              <c:numCache>
                <c:formatCode>General</c:formatCode>
                <c:ptCount val="4"/>
                <c:pt idx="0">
                  <c:v>213.125</c:v>
                </c:pt>
                <c:pt idx="1">
                  <c:v>368.625</c:v>
                </c:pt>
                <c:pt idx="2">
                  <c:v>173.875</c:v>
                </c:pt>
                <c:pt idx="3">
                  <c:v>293.42857142857144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4E-4308-A137-FE141C9F2F8E}"/>
            </c:ext>
          </c:extLst>
        </c:ser>
        <c:ser>
          <c:idx val="3"/>
          <c:order val="3"/>
          <c:tx>
            <c:strRef>
              <c:f>'Exports-to-MX-by-crop'!$A$5</c:f>
              <c:strCache>
                <c:ptCount val="1"/>
                <c:pt idx="0">
                  <c:v>BEAN SD, SM. RED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'Exports-to-MX-by-crop'!$E$5:$H$5</c:f>
              <c:numCache>
                <c:formatCode>General</c:formatCode>
                <c:ptCount val="4"/>
                <c:pt idx="0">
                  <c:v>18.5</c:v>
                </c:pt>
                <c:pt idx="1">
                  <c:v>24.25</c:v>
                </c:pt>
                <c:pt idx="2">
                  <c:v>19</c:v>
                </c:pt>
                <c:pt idx="3">
                  <c:v>5.8571428571428568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4E-4308-A137-FE141C9F2F8E}"/>
            </c:ext>
          </c:extLst>
        </c:ser>
        <c:ser>
          <c:idx val="4"/>
          <c:order val="4"/>
          <c:tx>
            <c:strRef>
              <c:f>'Exports-to-MX-by-crop'!$A$6</c:f>
              <c:strCache>
                <c:ptCount val="1"/>
                <c:pt idx="0">
                  <c:v>BEAN SD,NAVY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'Exports-to-MX-by-crop'!$E$6:$H$6</c:f>
              <c:numCache>
                <c:formatCode>General</c:formatCode>
                <c:ptCount val="4"/>
                <c:pt idx="0">
                  <c:v>5101.875</c:v>
                </c:pt>
                <c:pt idx="1">
                  <c:v>6319.375</c:v>
                </c:pt>
                <c:pt idx="2">
                  <c:v>5526</c:v>
                </c:pt>
                <c:pt idx="3">
                  <c:v>5975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F4E-4308-A137-FE141C9F2F8E}"/>
            </c:ext>
          </c:extLst>
        </c:ser>
        <c:ser>
          <c:idx val="5"/>
          <c:order val="5"/>
          <c:tx>
            <c:strRef>
              <c:f>'Exports-to-MX-by-crop'!$A$7</c:f>
              <c:strCache>
                <c:ptCount val="1"/>
                <c:pt idx="0">
                  <c:v>BEAN SD,OTH KID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'Exports-to-MX-by-crop'!$E$7:$H$7</c:f>
              <c:numCache>
                <c:formatCode>General</c:formatCode>
                <c:ptCount val="4"/>
                <c:pt idx="0">
                  <c:v>1176.75</c:v>
                </c:pt>
                <c:pt idx="1">
                  <c:v>1334.625</c:v>
                </c:pt>
                <c:pt idx="2">
                  <c:v>1791</c:v>
                </c:pt>
                <c:pt idx="3">
                  <c:v>718.85714285714289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F4E-4308-A137-FE141C9F2F8E}"/>
            </c:ext>
          </c:extLst>
        </c:ser>
        <c:ser>
          <c:idx val="6"/>
          <c:order val="6"/>
          <c:tx>
            <c:strRef>
              <c:f>'Exports-to-MX-by-crop'!$A$8</c:f>
              <c:strCache>
                <c:ptCount val="1"/>
                <c:pt idx="0">
                  <c:v>BEAN SD, OTHER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'Exports-to-MX-by-crop'!$E$8:$H$8</c:f>
              <c:numCache>
                <c:formatCode>General</c:formatCode>
                <c:ptCount val="4"/>
                <c:pt idx="0">
                  <c:v>698.75</c:v>
                </c:pt>
                <c:pt idx="1">
                  <c:v>681.75</c:v>
                </c:pt>
                <c:pt idx="2">
                  <c:v>527.625</c:v>
                </c:pt>
                <c:pt idx="3">
                  <c:v>717.57142857142856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F4E-4308-A137-FE141C9F2F8E}"/>
            </c:ext>
          </c:extLst>
        </c:ser>
        <c:ser>
          <c:idx val="7"/>
          <c:order val="7"/>
          <c:tx>
            <c:strRef>
              <c:f>'Exports-to-MX-by-crop'!$A$9</c:f>
              <c:strCache>
                <c:ptCount val="1"/>
                <c:pt idx="0">
                  <c:v>LENTIL SD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'Exports-to-MX-by-crop'!$E$9:$H$9</c:f>
              <c:numCache>
                <c:formatCode>General</c:formatCode>
                <c:ptCount val="4"/>
                <c:pt idx="0">
                  <c:v>998.25</c:v>
                </c:pt>
                <c:pt idx="1">
                  <c:v>380.875</c:v>
                </c:pt>
                <c:pt idx="2">
                  <c:v>388.75</c:v>
                </c:pt>
                <c:pt idx="3">
                  <c:v>593.57142857142856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F4E-4308-A137-FE141C9F2F8E}"/>
            </c:ext>
          </c:extLst>
        </c:ser>
        <c:ser>
          <c:idx val="8"/>
          <c:order val="8"/>
          <c:tx>
            <c:strRef>
              <c:f>'Exports-to-MX-by-crop'!$A$10</c:f>
              <c:strCache>
                <c:ptCount val="1"/>
                <c:pt idx="0">
                  <c:v>BEAN SD, BROAD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'Exports-to-MX-by-crop'!$E$10:$H$10</c:f>
              <c:numCache>
                <c:formatCode>General</c:formatCode>
                <c:ptCount val="4"/>
                <c:pt idx="0">
                  <c:v>65.2</c:v>
                </c:pt>
                <c:pt idx="1">
                  <c:v>19.399999999999999</c:v>
                </c:pt>
                <c:pt idx="2">
                  <c:v>101.2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F4E-4308-A137-FE141C9F2F8E}"/>
            </c:ext>
          </c:extLst>
        </c:ser>
        <c:ser>
          <c:idx val="9"/>
          <c:order val="9"/>
          <c:tx>
            <c:strRef>
              <c:f>'Exports-to-MX-by-crop'!$A$11</c:f>
              <c:strCache>
                <c:ptCount val="1"/>
                <c:pt idx="0">
                  <c:v>LEGUME SD, OTHER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'Exports-to-MX-by-crop'!$E$11:$H$11</c:f>
              <c:numCache>
                <c:formatCode>General</c:formatCode>
                <c:ptCount val="4"/>
                <c:pt idx="0">
                  <c:v>104.25</c:v>
                </c:pt>
                <c:pt idx="1">
                  <c:v>80.125</c:v>
                </c:pt>
                <c:pt idx="2">
                  <c:v>70.75</c:v>
                </c:pt>
                <c:pt idx="3">
                  <c:v>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F4E-4308-A137-FE141C9F2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55552784"/>
        <c:axId val="1755558544"/>
      </c:lineChart>
      <c:catAx>
        <c:axId val="175555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5558544"/>
        <c:crosses val="autoZero"/>
        <c:auto val="1"/>
        <c:lblAlgn val="ctr"/>
        <c:lblOffset val="100"/>
        <c:noMultiLvlLbl val="0"/>
      </c:catAx>
      <c:valAx>
        <c:axId val="175555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555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Avg Exports of Grass Seeds to MX (2017-2024*)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'Exports-to-MX-by-crop'!$A$31</c:f>
              <c:strCache>
                <c:ptCount val="1"/>
                <c:pt idx="0">
                  <c:v>FESCUE SD, TALL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'Exports-to-MX-by-crop'!$E$31:$H$31</c:f>
              <c:numCache>
                <c:formatCode>General</c:formatCode>
                <c:ptCount val="4"/>
                <c:pt idx="0">
                  <c:v>31.25</c:v>
                </c:pt>
                <c:pt idx="1">
                  <c:v>54</c:v>
                </c:pt>
                <c:pt idx="2">
                  <c:v>85.25</c:v>
                </c:pt>
                <c:pt idx="3">
                  <c:v>41.428571428571431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15-47E5-9A86-9F92A2200846}"/>
            </c:ext>
          </c:extLst>
        </c:ser>
        <c:ser>
          <c:idx val="1"/>
          <c:order val="1"/>
          <c:tx>
            <c:strRef>
              <c:f>'Exports-to-MX-by-crop'!$A$32</c:f>
              <c:strCache>
                <c:ptCount val="1"/>
                <c:pt idx="0">
                  <c:v>FESCUE SD,CRP 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'Exports-to-MX-by-crop'!$E$32:$H$32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3</c:v>
                </c:pt>
                <c:pt idx="3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15-47E5-9A86-9F92A2200846}"/>
            </c:ext>
          </c:extLst>
        </c:ser>
        <c:ser>
          <c:idx val="2"/>
          <c:order val="2"/>
          <c:tx>
            <c:strRef>
              <c:f>'Exports-to-MX-by-crop'!$A$33</c:f>
              <c:strCache>
                <c:ptCount val="1"/>
                <c:pt idx="0">
                  <c:v>FESCUE SD,OTHER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'Exports-to-MX-by-crop'!$E$33:$H$33</c:f>
              <c:numCache>
                <c:formatCode>General</c:formatCode>
                <c:ptCount val="4"/>
                <c:pt idx="0">
                  <c:v>29</c:v>
                </c:pt>
                <c:pt idx="1">
                  <c:v>17.625</c:v>
                </c:pt>
                <c:pt idx="2">
                  <c:v>21.375</c:v>
                </c:pt>
                <c:pt idx="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15-47E5-9A86-9F92A2200846}"/>
            </c:ext>
          </c:extLst>
        </c:ser>
        <c:ser>
          <c:idx val="3"/>
          <c:order val="3"/>
          <c:tx>
            <c:strRef>
              <c:f>'Exports-to-MX-by-crop'!$A$34</c:f>
              <c:strCache>
                <c:ptCount val="1"/>
                <c:pt idx="0">
                  <c:v>BLUEGRASS SD, KY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'Exports-to-MX-by-crop'!$E$34:$H$34</c:f>
              <c:numCache>
                <c:formatCode>General</c:formatCode>
                <c:ptCount val="4"/>
                <c:pt idx="0">
                  <c:v>6</c:v>
                </c:pt>
                <c:pt idx="1">
                  <c:v>6.2857142857142856</c:v>
                </c:pt>
                <c:pt idx="2">
                  <c:v>13.428571428571429</c:v>
                </c:pt>
                <c:pt idx="3">
                  <c:v>8.1666666666666661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15-47E5-9A86-9F92A2200846}"/>
            </c:ext>
          </c:extLst>
        </c:ser>
        <c:ser>
          <c:idx val="4"/>
          <c:order val="4"/>
          <c:tx>
            <c:strRef>
              <c:f>'Exports-to-MX-by-crop'!$A$35</c:f>
              <c:strCache>
                <c:ptCount val="1"/>
                <c:pt idx="0">
                  <c:v>RYEGRASS SD, ANN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'Exports-to-MX-by-crop'!$E$35:$H$35</c:f>
              <c:numCache>
                <c:formatCode>General</c:formatCode>
                <c:ptCount val="4"/>
                <c:pt idx="0">
                  <c:v>190.875</c:v>
                </c:pt>
                <c:pt idx="1">
                  <c:v>219</c:v>
                </c:pt>
                <c:pt idx="2">
                  <c:v>1135.875</c:v>
                </c:pt>
                <c:pt idx="3">
                  <c:v>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15-47E5-9A86-9F92A2200846}"/>
            </c:ext>
          </c:extLst>
        </c:ser>
        <c:ser>
          <c:idx val="5"/>
          <c:order val="5"/>
          <c:tx>
            <c:strRef>
              <c:f>'Exports-to-MX-by-crop'!$A$36</c:f>
              <c:strCache>
                <c:ptCount val="1"/>
                <c:pt idx="0">
                  <c:v>RYEGRASS SD, PER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'Exports-to-MX-by-crop'!$E$36:$H$36</c:f>
              <c:numCache>
                <c:formatCode>General</c:formatCode>
                <c:ptCount val="4"/>
                <c:pt idx="0">
                  <c:v>45.5</c:v>
                </c:pt>
                <c:pt idx="1">
                  <c:v>74.75</c:v>
                </c:pt>
                <c:pt idx="2">
                  <c:v>424.625</c:v>
                </c:pt>
                <c:pt idx="3">
                  <c:v>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915-47E5-9A86-9F92A2200846}"/>
            </c:ext>
          </c:extLst>
        </c:ser>
        <c:ser>
          <c:idx val="6"/>
          <c:order val="6"/>
          <c:tx>
            <c:strRef>
              <c:f>'Exports-to-MX-by-crop'!$A$37</c:f>
              <c:strCache>
                <c:ptCount val="1"/>
                <c:pt idx="0">
                  <c:v>BENTGRASS SD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'Exports-to-MX-by-crop'!$E$37:$H$37</c:f>
              <c:numCache>
                <c:formatCode>General</c:formatCode>
                <c:ptCount val="4"/>
                <c:pt idx="0">
                  <c:v>145.625</c:v>
                </c:pt>
                <c:pt idx="1">
                  <c:v>96.75</c:v>
                </c:pt>
                <c:pt idx="2">
                  <c:v>171.75</c:v>
                </c:pt>
                <c:pt idx="3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15-47E5-9A86-9F92A2200846}"/>
            </c:ext>
          </c:extLst>
        </c:ser>
        <c:ser>
          <c:idx val="7"/>
          <c:order val="7"/>
          <c:tx>
            <c:strRef>
              <c:f>'Exports-to-MX-by-crop'!$A$38</c:f>
              <c:strCache>
                <c:ptCount val="1"/>
                <c:pt idx="0">
                  <c:v>BERMUDAGRSSD,HSK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'Exports-to-MX-by-crop'!$E$38:$H$38</c:f>
              <c:numCache>
                <c:formatCode>General</c:formatCode>
                <c:ptCount val="4"/>
                <c:pt idx="0">
                  <c:v>26.333333333333332</c:v>
                </c:pt>
                <c:pt idx="1">
                  <c:v>28.333333333333332</c:v>
                </c:pt>
                <c:pt idx="2">
                  <c:v>0.83333333333333337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915-47E5-9A86-9F92A2200846}"/>
            </c:ext>
          </c:extLst>
        </c:ser>
        <c:ser>
          <c:idx val="8"/>
          <c:order val="8"/>
          <c:tx>
            <c:strRef>
              <c:f>'Exports-to-MX-by-crop'!$A$39</c:f>
              <c:strCache>
                <c:ptCount val="1"/>
                <c:pt idx="0">
                  <c:v>BERMUDAGRSSD,OTH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'Exports-to-MX-by-crop'!$E$39:$H$39</c:f>
              <c:numCache>
                <c:formatCode>General</c:formatCode>
                <c:ptCount val="4"/>
                <c:pt idx="0">
                  <c:v>86</c:v>
                </c:pt>
                <c:pt idx="1">
                  <c:v>70.625</c:v>
                </c:pt>
                <c:pt idx="2">
                  <c:v>44.875</c:v>
                </c:pt>
                <c:pt idx="3">
                  <c:v>69.714285714285708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915-47E5-9A86-9F92A2200846}"/>
            </c:ext>
          </c:extLst>
        </c:ser>
        <c:ser>
          <c:idx val="9"/>
          <c:order val="9"/>
          <c:tx>
            <c:strRef>
              <c:f>'Exports-to-MX-by-crop'!$A$40</c:f>
              <c:strCache>
                <c:ptCount val="1"/>
                <c:pt idx="0">
                  <c:v>BIRDSFT TREFOILS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'Exports-to-MX-by-crop'!$E$40:$H$40</c:f>
              <c:numCache>
                <c:formatCode>General</c:formatCode>
                <c:ptCount val="4"/>
                <c:pt idx="0">
                  <c:v>64.666666666666671</c:v>
                </c:pt>
                <c:pt idx="1">
                  <c:v>66.333333333333329</c:v>
                </c:pt>
                <c:pt idx="2">
                  <c:v>82.166666666666671</c:v>
                </c:pt>
                <c:pt idx="3">
                  <c:v>100.8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915-47E5-9A86-9F92A2200846}"/>
            </c:ext>
          </c:extLst>
        </c:ser>
        <c:ser>
          <c:idx val="10"/>
          <c:order val="10"/>
          <c:tx>
            <c:strRef>
              <c:f>'Exports-to-MX-by-crop'!$A$41</c:f>
              <c:strCache>
                <c:ptCount val="1"/>
                <c:pt idx="0">
                  <c:v>ORCHARDGRASS SD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'Exports-to-MX-by-crop'!$E$41:$H$41</c:f>
              <c:numCache>
                <c:formatCode>General</c:formatCode>
                <c:ptCount val="4"/>
                <c:pt idx="0">
                  <c:v>1</c:v>
                </c:pt>
                <c:pt idx="1">
                  <c:v>7.625</c:v>
                </c:pt>
                <c:pt idx="2">
                  <c:v>5.375</c:v>
                </c:pt>
                <c:pt idx="3">
                  <c:v>9.2857142857142865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915-47E5-9A86-9F92A2200846}"/>
            </c:ext>
          </c:extLst>
        </c:ser>
        <c:ser>
          <c:idx val="11"/>
          <c:order val="11"/>
          <c:tx>
            <c:strRef>
              <c:f>'Exports-to-MX-by-crop'!$A$42</c:f>
              <c:strCache>
                <c:ptCount val="1"/>
                <c:pt idx="0">
                  <c:v>SORGHUM/SUDAN SD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'Exports-to-MX-by-crop'!$E$42:$H$42</c:f>
              <c:numCache>
                <c:formatCode>General</c:formatCode>
                <c:ptCount val="4"/>
                <c:pt idx="0">
                  <c:v>1261.75</c:v>
                </c:pt>
                <c:pt idx="1">
                  <c:v>1056</c:v>
                </c:pt>
                <c:pt idx="2">
                  <c:v>1081.75</c:v>
                </c:pt>
                <c:pt idx="3">
                  <c:v>811.28571428571433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915-47E5-9A86-9F92A2200846}"/>
            </c:ext>
          </c:extLst>
        </c:ser>
        <c:ser>
          <c:idx val="12"/>
          <c:order val="12"/>
          <c:tx>
            <c:strRef>
              <c:f>'Exports-to-MX-by-crop'!$A$43</c:f>
              <c:strCache>
                <c:ptCount val="1"/>
                <c:pt idx="0">
                  <c:v>SUDANGRASS SD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'Exports-to-MX-by-crop'!$E$43:$H$43</c:f>
              <c:numCache>
                <c:formatCode>General</c:formatCode>
                <c:ptCount val="4"/>
                <c:pt idx="0">
                  <c:v>683.875</c:v>
                </c:pt>
                <c:pt idx="1">
                  <c:v>546.25</c:v>
                </c:pt>
                <c:pt idx="2">
                  <c:v>306.5</c:v>
                </c:pt>
                <c:pt idx="3">
                  <c:v>241.71428571428572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915-47E5-9A86-9F92A2200846}"/>
            </c:ext>
          </c:extLst>
        </c:ser>
        <c:ser>
          <c:idx val="13"/>
          <c:order val="13"/>
          <c:tx>
            <c:strRef>
              <c:f>'Exports-to-MX-by-crop'!$A$44</c:f>
              <c:strCache>
                <c:ptCount val="1"/>
                <c:pt idx="0">
                  <c:v>WHEATGRASS SD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'Exports-to-MX-by-crop'!$E$44:$H$44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915-47E5-9A86-9F92A2200846}"/>
            </c:ext>
          </c:extLst>
        </c:ser>
        <c:ser>
          <c:idx val="14"/>
          <c:order val="14"/>
          <c:tx>
            <c:strRef>
              <c:f>'Exports-to-MX-by-crop'!$A$45</c:f>
              <c:strCache>
                <c:ptCount val="1"/>
                <c:pt idx="0">
                  <c:v>GRASS SD, OTHER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'Exports-to-MX-by-crop'!$E$1:$H$1</c:f>
              <c:strCache>
                <c:ptCount val="4"/>
                <c:pt idx="0">
                  <c:v>Q1(Jan-Mar)</c:v>
                </c:pt>
                <c:pt idx="1">
                  <c:v>Q2(Apr-Jun)</c:v>
                </c:pt>
                <c:pt idx="2">
                  <c:v>Q3(Jul-Sep)</c:v>
                </c:pt>
                <c:pt idx="3">
                  <c:v>Q4(Oct-Dec)</c:v>
                </c:pt>
              </c:strCache>
            </c:strRef>
          </c:cat>
          <c:val>
            <c:numRef>
              <c:f>'Exports-to-MX-by-crop'!$E$45:$H$45</c:f>
              <c:numCache>
                <c:formatCode>General</c:formatCode>
                <c:ptCount val="4"/>
                <c:pt idx="0">
                  <c:v>137.125</c:v>
                </c:pt>
                <c:pt idx="1">
                  <c:v>103.125</c:v>
                </c:pt>
                <c:pt idx="2">
                  <c:v>87.75</c:v>
                </c:pt>
                <c:pt idx="3">
                  <c:v>32.142857142857146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915-47E5-9A86-9F92A2200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6031664"/>
        <c:axId val="806029744"/>
      </c:lineChart>
      <c:catAx>
        <c:axId val="80603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29744"/>
        <c:crosses val="autoZero"/>
        <c:auto val="1"/>
        <c:lblAlgn val="ctr"/>
        <c:lblOffset val="100"/>
        <c:noMultiLvlLbl val="0"/>
      </c:catAx>
      <c:valAx>
        <c:axId val="80602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603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5848-7BCD-75D1-8304-B8E732D01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A170D-D0F0-7F4A-7B4D-AE641ACF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5F3F-C3E9-16CF-494B-5D9545CC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2BCC-068D-591C-EF7F-B262A019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0BCDF-814B-9DA5-AA30-B132A06B9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2113-13FA-DD26-B212-D6265B10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5399B-57C1-FB39-5B8F-91558762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840D-7D5A-4F58-2B44-B062DAE25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D054E-8316-6DBF-0682-9080A3A4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82F18-08E1-6D97-30B6-18C701B6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2232D-6C5E-135E-9B62-269435E6F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23F81-D938-8230-0B9C-EC1A2AFBD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8CAA-702C-82C9-AFDF-B9E5B53C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1FCE-24EE-3FF8-C617-E53F981F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D1F0-0895-C5E5-9486-C4AB72E5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F55A-371F-D327-00AA-4154018B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07A6-18B0-1FEC-4DB5-341B2C45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E76A8-364D-38FE-5F01-1E6606C4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206B-810D-FA11-112D-5B103461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1AD8-DCD6-F043-D5B3-2B7B9188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4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62AE-1310-F143-4780-DDB0CDED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876D9-6A80-BE20-96F2-3A886053F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AB87-B34B-64BF-BC49-358B8944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83E7-BAE9-9BB2-EB4F-BCD05F57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86336-D063-5E28-35B8-E4890BF2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7A47F-BA72-E6A0-6C5E-EB1F4595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951DE-B0CD-2F65-5D41-7556713EA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2BF96-8D64-6D8E-E26D-1CB821CE6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864C8-123A-FB64-A8B1-2445F482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77F2-0988-9D8F-2B83-E0645E6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1E1B2-689C-06D2-1163-380C4913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41F7-9298-5C76-5B57-7325D7FF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843D0-E0A3-3BED-DA2D-B7E329C8A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1E609-5D79-077A-2F42-858F3049B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23D935-0011-F3C4-CCB1-50FE1D0CB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6E7F9-C024-6051-ED40-ADFEA7DA2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1511A-7ABB-09A5-14AF-C09EA063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BBF85-66DB-C69A-666F-381F8DBD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AC7C0-A4E1-0BCA-FFF6-7EEF659C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E77A-8B41-EF18-3346-FEF9A756F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655BC-2946-21DB-60B9-A73EC24D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F698C-FFFA-EA14-EB8E-DEAF4C6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0FE8C-124F-16B9-C7BC-3B79BF9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D8EE5-9A33-94D1-B1DD-A601A7D4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99225-8AED-FCFD-EE39-96BD7A94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7C6B3-838E-A95B-816E-1F042147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8D620-3DD9-E742-1D1C-3A0B4C9C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43F5-EEF4-85D4-3039-7B332B71C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0D245-3A44-CF6A-7D33-62FA2A377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A9F9-3DA1-377C-3A89-C8A6AE6D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67FE4-FA4A-43A2-DFDC-A07C4720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62A71-CC44-91DE-E82C-89B0A149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BA5B-E9C4-90A2-4072-DC7520E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800CE-39BD-3A0D-D279-87C5A77DA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8AD41-6705-2805-B61F-937760009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C190E-5E4C-3A3A-02CE-DDBF8B2B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9B8E-A74F-FA4C-91A0-D9CF5ABB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521BB-D0BF-FE10-895A-C8FE9DDA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578C8-6797-521D-7D3D-163370C2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84B3-5E0A-FC19-4E86-E1855B4DD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61B7A-D7B8-4626-D2DB-0F99C6204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37861F-AF95-4568-9983-D2A07D5DCB1F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BC20-7280-2787-9E7C-DDF91D380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A2C6-597D-E468-B1CD-960F62F45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BE0D8A-F8EB-46B9-A81F-8FF30A80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7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as.usda.gov/gats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09B6-692A-6F37-D42B-25C3393AC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342" y="316067"/>
            <a:ext cx="10478505" cy="2387600"/>
          </a:xfrm>
        </p:spPr>
        <p:txBody>
          <a:bodyPr>
            <a:normAutofit/>
          </a:bodyPr>
          <a:lstStyle/>
          <a:p>
            <a:pPr algn="l"/>
            <a:r>
              <a:rPr lang="en-US" sz="5000" dirty="0"/>
              <a:t>Average value of trade in planting seeds between the U.S. and Mexico</a:t>
            </a:r>
            <a:br>
              <a:rPr lang="en-US" sz="5000" dirty="0"/>
            </a:br>
            <a:r>
              <a:rPr lang="en-US" sz="5000" dirty="0"/>
              <a:t>(USD, thousands)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99FE0-0C77-04F5-50C1-8C7E0CF86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82583"/>
            <a:ext cx="9144000" cy="3159350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range:</a:t>
            </a:r>
            <a:r>
              <a:rPr lang="en-US" dirty="0"/>
              <a:t> 2017-2024*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Notes</a:t>
            </a:r>
            <a:r>
              <a:rPr lang="en-US" dirty="0"/>
              <a:t>:  Please review the following information carefully -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Values depict the average value of seed shipped per quarter across 2017-2024.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Q4 data is only available for 2017-2023.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Crop descriptions are from the harmonized tariff schedule (HS) codes used by U.S. customs authorities. 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Please consult the excel files for interactive data associated with a particular crop.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Graphs on the same slide are </a:t>
            </a:r>
            <a:r>
              <a:rPr lang="en-US" u="sng" dirty="0"/>
              <a:t>not to scale </a:t>
            </a:r>
            <a:r>
              <a:rPr lang="en-US" dirty="0"/>
              <a:t>with one another – they are formatted for readability.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 colors on the same slide </a:t>
            </a:r>
            <a:r>
              <a:rPr lang="en-US" u="sng" dirty="0"/>
              <a:t>do not always</a:t>
            </a:r>
            <a:r>
              <a:rPr lang="en-US" dirty="0"/>
              <a:t> align between imports and exports.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Data Source</a:t>
            </a:r>
            <a:r>
              <a:rPr lang="en-US" dirty="0"/>
              <a:t>: U.S. Census Bureau Trade Data via USDA GATS database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hlinkClick r:id="rId2"/>
              </a:rPr>
              <a:t>https://apps.fas.usda.gov/gats/default.aspx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693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F839B58-3840-D38C-4398-61968D3BB21C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All planting seed shipments between U.S. and MX (USD, thousands)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2921972-F4E5-FD6A-53C8-F3F2EADE736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659030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2E8DC0D6-7E42-C9B6-C218-BACF4A46648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203158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760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C576B-BC7C-8A99-3528-BB20EBC36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BB4F4CC-F8FA-271B-E0ED-610B6EFC4098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Field crop seed shipments between U.S. and MX (USD, thousands)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5EE6E87-78A1-4E8F-B02B-0535341474E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BF24267-491A-4E07-AE33-BD72DA347EF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43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8C722-BCE5-0A48-0B74-57ED1D021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71B49C-D6E8-202B-B49B-1A87228336E2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Vegetable seed shipments between U.S. and MX (USD, thousands)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B9A6DE2-DFAD-4D20-BBAB-9A6BCA5F738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6D3DC85-52E1-41B8-B692-0B48CC0E029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21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2E66F-52B0-7741-D9B0-6058CA93F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2D4F83D-B604-383D-8112-76B059866A4F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Legume seed shipments between U.S. and MX 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77F7DD6-3ECF-46BB-A763-D6A786D15BB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ED78C64-227C-4239-8B60-E611E2D4923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63CF2-EE99-C482-BD21-63B8B04E2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C80E9B-EFE8-FADD-C685-759B2B64D2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Grass seed shipments between U.S. and MX 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F2326603-E3D3-4638-A013-0A18F7796BE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8ABAFAEE-263C-4E12-BBD7-35DBE9A9F6E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978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79F82-AA75-A48B-EE21-F5C55C647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9A873F7-405B-24B9-C727-DBFA8450A9D7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Forage seed shipments between U.S. and MX</a:t>
            </a:r>
          </a:p>
          <a:p>
            <a:r>
              <a:rPr lang="en-US" sz="3600" b="1" dirty="0"/>
              <a:t>(USD, thousands)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552ED8BB-CAFC-4479-BC72-5033BDDF69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2D671666-974B-4623-8F87-6719DEFBF17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26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D7887-299D-D1BE-E1DB-9FC66779B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602577-3A4C-5305-0D9A-E95170652E34}"/>
              </a:ext>
            </a:extLst>
          </p:cNvPr>
          <p:cNvSpPr txBox="1">
            <a:spLocks/>
          </p:cNvSpPr>
          <p:nvPr/>
        </p:nvSpPr>
        <p:spPr>
          <a:xfrm>
            <a:off x="416503" y="2912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Other types of seed shipments between U.S. and MX (USD, thousands)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41572D8B-69A2-4E88-9067-641E8097466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79A7ACAD-A4A0-4FD3-AAEE-76720C31C66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97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406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Average value of trade in planting seeds between the U.S. and Mexico (USD, thousands)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Crowell</dc:creator>
  <cp:lastModifiedBy>Sam Crowell</cp:lastModifiedBy>
  <cp:revision>16</cp:revision>
  <dcterms:created xsi:type="dcterms:W3CDTF">2024-12-17T21:25:50Z</dcterms:created>
  <dcterms:modified xsi:type="dcterms:W3CDTF">2025-01-24T22:22:05Z</dcterms:modified>
</cp:coreProperties>
</file>