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62" r:id="rId3"/>
    <p:sldId id="258" r:id="rId4"/>
    <p:sldId id="265" r:id="rId5"/>
    <p:sldId id="268" r:id="rId6"/>
    <p:sldId id="269" r:id="rId7"/>
    <p:sldId id="270" r:id="rId8"/>
    <p:sldId id="261" r:id="rId9"/>
  </p:sldIdLst>
  <p:sldSz cx="12896850" cy="7254875"/>
  <p:notesSz cx="6662738" cy="9926638"/>
  <p:defaultTextStyle>
    <a:defPPr>
      <a:defRPr lang="en-US"/>
    </a:defPPr>
    <a:lvl1pPr marL="0" algn="l" defTabSz="1043597" rtl="0" eaLnBrk="1" latinLnBrk="0" hangingPunct="1">
      <a:defRPr sz="2100" kern="1200">
        <a:solidFill>
          <a:schemeClr val="tx1"/>
        </a:solidFill>
        <a:latin typeface="+mn-lt"/>
        <a:ea typeface="+mn-ea"/>
        <a:cs typeface="+mn-cs"/>
      </a:defRPr>
    </a:lvl1pPr>
    <a:lvl2pPr marL="521798" algn="l" defTabSz="1043597" rtl="0" eaLnBrk="1" latinLnBrk="0" hangingPunct="1">
      <a:defRPr sz="2100" kern="1200">
        <a:solidFill>
          <a:schemeClr val="tx1"/>
        </a:solidFill>
        <a:latin typeface="+mn-lt"/>
        <a:ea typeface="+mn-ea"/>
        <a:cs typeface="+mn-cs"/>
      </a:defRPr>
    </a:lvl2pPr>
    <a:lvl3pPr marL="1043597" algn="l" defTabSz="1043597" rtl="0" eaLnBrk="1" latinLnBrk="0" hangingPunct="1">
      <a:defRPr sz="2100" kern="1200">
        <a:solidFill>
          <a:schemeClr val="tx1"/>
        </a:solidFill>
        <a:latin typeface="+mn-lt"/>
        <a:ea typeface="+mn-ea"/>
        <a:cs typeface="+mn-cs"/>
      </a:defRPr>
    </a:lvl3pPr>
    <a:lvl4pPr marL="1565397" algn="l" defTabSz="1043597" rtl="0" eaLnBrk="1" latinLnBrk="0" hangingPunct="1">
      <a:defRPr sz="2100" kern="1200">
        <a:solidFill>
          <a:schemeClr val="tx1"/>
        </a:solidFill>
        <a:latin typeface="+mn-lt"/>
        <a:ea typeface="+mn-ea"/>
        <a:cs typeface="+mn-cs"/>
      </a:defRPr>
    </a:lvl4pPr>
    <a:lvl5pPr marL="2087195" algn="l" defTabSz="1043597" rtl="0" eaLnBrk="1" latinLnBrk="0" hangingPunct="1">
      <a:defRPr sz="2100" kern="1200">
        <a:solidFill>
          <a:schemeClr val="tx1"/>
        </a:solidFill>
        <a:latin typeface="+mn-lt"/>
        <a:ea typeface="+mn-ea"/>
        <a:cs typeface="+mn-cs"/>
      </a:defRPr>
    </a:lvl5pPr>
    <a:lvl6pPr marL="2608994" algn="l" defTabSz="1043597" rtl="0" eaLnBrk="1" latinLnBrk="0" hangingPunct="1">
      <a:defRPr sz="2100" kern="1200">
        <a:solidFill>
          <a:schemeClr val="tx1"/>
        </a:solidFill>
        <a:latin typeface="+mn-lt"/>
        <a:ea typeface="+mn-ea"/>
        <a:cs typeface="+mn-cs"/>
      </a:defRPr>
    </a:lvl6pPr>
    <a:lvl7pPr marL="3130792" algn="l" defTabSz="1043597" rtl="0" eaLnBrk="1" latinLnBrk="0" hangingPunct="1">
      <a:defRPr sz="2100" kern="1200">
        <a:solidFill>
          <a:schemeClr val="tx1"/>
        </a:solidFill>
        <a:latin typeface="+mn-lt"/>
        <a:ea typeface="+mn-ea"/>
        <a:cs typeface="+mn-cs"/>
      </a:defRPr>
    </a:lvl7pPr>
    <a:lvl8pPr marL="3652592" algn="l" defTabSz="1043597" rtl="0" eaLnBrk="1" latinLnBrk="0" hangingPunct="1">
      <a:defRPr sz="2100" kern="1200">
        <a:solidFill>
          <a:schemeClr val="tx1"/>
        </a:solidFill>
        <a:latin typeface="+mn-lt"/>
        <a:ea typeface="+mn-ea"/>
        <a:cs typeface="+mn-cs"/>
      </a:defRPr>
    </a:lvl8pPr>
    <a:lvl9pPr marL="4174390" algn="l" defTabSz="1043597" rtl="0" eaLnBrk="1" latinLnBrk="0" hangingPunct="1">
      <a:defRPr sz="21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59" userDrawn="1">
          <p15:clr>
            <a:srgbClr val="A4A3A4"/>
          </p15:clr>
        </p15:guide>
        <p15:guide id="2" pos="3034" userDrawn="1">
          <p15:clr>
            <a:srgbClr val="A4A3A4"/>
          </p15:clr>
        </p15:guide>
        <p15:guide id="3" orient="horz" pos="2286" userDrawn="1">
          <p15:clr>
            <a:srgbClr val="A4A3A4"/>
          </p15:clr>
        </p15:guide>
        <p15:guide id="4" pos="4063" userDrawn="1">
          <p15:clr>
            <a:srgbClr val="A4A3A4"/>
          </p15:clr>
        </p15:guide>
      </p15:sldGuideLst>
    </p:ext>
    <p:ext uri="{2D200454-40CA-4A62-9FC3-DE9A4176ACB9}">
      <p15:notesGuideLst xmlns="" xmlns:p15="http://schemas.microsoft.com/office/powerpoint/2012/main">
        <p15:guide id="1" orient="horz" pos="3105"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A59"/>
    <a:srgbClr val="019D53"/>
    <a:srgbClr val="FFD51E"/>
    <a:srgbClr val="3E4648"/>
    <a:srgbClr val="FFF1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9" d="100"/>
          <a:sy n="49" d="100"/>
        </p:scale>
        <p:origin x="-1413" y="-897"/>
      </p:cViewPr>
      <p:guideLst>
        <p:guide orient="horz" pos="2159"/>
        <p:guide orient="horz" pos="2286"/>
        <p:guide pos="3034"/>
        <p:guide pos="4063"/>
      </p:guideLst>
    </p:cSldViewPr>
  </p:slideViewPr>
  <p:notesTextViewPr>
    <p:cViewPr>
      <p:scale>
        <a:sx n="1" d="1"/>
        <a:sy n="1" d="1"/>
      </p:scale>
      <p:origin x="0" y="0"/>
    </p:cViewPr>
  </p:notesTextViewPr>
  <p:notesViewPr>
    <p:cSldViewPr>
      <p:cViewPr varScale="1">
        <p:scale>
          <a:sx n="85" d="100"/>
          <a:sy n="85" d="100"/>
        </p:scale>
        <p:origin x="-3834" y="-96"/>
      </p:cViewPr>
      <p:guideLst>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887186" cy="49633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4011" y="1"/>
            <a:ext cx="2887186" cy="496331"/>
          </a:xfrm>
          <a:prstGeom prst="rect">
            <a:avLst/>
          </a:prstGeom>
        </p:spPr>
        <p:txBody>
          <a:bodyPr vert="horz" lIns="91440" tIns="45720" rIns="91440" bIns="45720" rtlCol="0"/>
          <a:lstStyle>
            <a:lvl1pPr algn="r">
              <a:defRPr sz="1200"/>
            </a:lvl1pPr>
          </a:lstStyle>
          <a:p>
            <a:fld id="{78DF9D9C-AF4A-471B-A860-6C62E6BC9D4A}" type="datetimeFigureOut">
              <a:rPr lang="en-US" smtClean="0"/>
              <a:t>1/27/2018</a:t>
            </a:fld>
            <a:endParaRPr lang="en-US"/>
          </a:p>
        </p:txBody>
      </p:sp>
      <p:sp>
        <p:nvSpPr>
          <p:cNvPr id="4" name="Footer Placeholder 3"/>
          <p:cNvSpPr>
            <a:spLocks noGrp="1"/>
          </p:cNvSpPr>
          <p:nvPr>
            <p:ph type="ftr" sz="quarter" idx="2"/>
          </p:nvPr>
        </p:nvSpPr>
        <p:spPr>
          <a:xfrm>
            <a:off x="1" y="9428584"/>
            <a:ext cx="2887186" cy="49633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4011" y="9428584"/>
            <a:ext cx="2887186" cy="496331"/>
          </a:xfrm>
          <a:prstGeom prst="rect">
            <a:avLst/>
          </a:prstGeom>
        </p:spPr>
        <p:txBody>
          <a:bodyPr vert="horz" lIns="91440" tIns="45720" rIns="91440" bIns="45720" rtlCol="0" anchor="b"/>
          <a:lstStyle>
            <a:lvl1pPr algn="r">
              <a:defRPr sz="1200"/>
            </a:lvl1pPr>
          </a:lstStyle>
          <a:p>
            <a:fld id="{0C7E1F2D-3120-4C9C-A204-8AF6FFF89E98}" type="slidenum">
              <a:rPr lang="en-US" smtClean="0"/>
              <a:t>‹#›</a:t>
            </a:fld>
            <a:endParaRPr lang="en-US"/>
          </a:p>
        </p:txBody>
      </p:sp>
    </p:spTree>
    <p:extLst>
      <p:ext uri="{BB962C8B-B14F-4D97-AF65-F5344CB8AC3E}">
        <p14:creationId xmlns:p14="http://schemas.microsoft.com/office/powerpoint/2010/main" val="3691407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887186" cy="49633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4011" y="1"/>
            <a:ext cx="2887186" cy="496331"/>
          </a:xfrm>
          <a:prstGeom prst="rect">
            <a:avLst/>
          </a:prstGeom>
        </p:spPr>
        <p:txBody>
          <a:bodyPr vert="horz" lIns="91440" tIns="45720" rIns="91440" bIns="45720" rtlCol="0"/>
          <a:lstStyle>
            <a:lvl1pPr algn="r">
              <a:defRPr sz="1200"/>
            </a:lvl1pPr>
          </a:lstStyle>
          <a:p>
            <a:fld id="{BC1AF4ED-3089-4E33-8FD3-D18B22698727}" type="datetimeFigureOut">
              <a:rPr lang="en-US" smtClean="0"/>
              <a:t>1/27/2018</a:t>
            </a:fld>
            <a:endParaRPr lang="en-US"/>
          </a:p>
        </p:txBody>
      </p:sp>
      <p:sp>
        <p:nvSpPr>
          <p:cNvPr id="4" name="Slide Image Placeholder 3"/>
          <p:cNvSpPr>
            <a:spLocks noGrp="1" noRot="1" noChangeAspect="1"/>
          </p:cNvSpPr>
          <p:nvPr>
            <p:ph type="sldImg" idx="2"/>
          </p:nvPr>
        </p:nvSpPr>
        <p:spPr>
          <a:xfrm>
            <a:off x="23813" y="744538"/>
            <a:ext cx="6615112"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274" y="4715153"/>
            <a:ext cx="5330190" cy="44669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28584"/>
            <a:ext cx="2887186" cy="49633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4011" y="9428584"/>
            <a:ext cx="2887186" cy="496331"/>
          </a:xfrm>
          <a:prstGeom prst="rect">
            <a:avLst/>
          </a:prstGeom>
        </p:spPr>
        <p:txBody>
          <a:bodyPr vert="horz" lIns="91440" tIns="45720" rIns="91440" bIns="45720" rtlCol="0" anchor="b"/>
          <a:lstStyle>
            <a:lvl1pPr algn="r">
              <a:defRPr sz="1200"/>
            </a:lvl1pPr>
          </a:lstStyle>
          <a:p>
            <a:fld id="{49B115F8-4A06-4C50-8B79-DE135817AA42}" type="slidenum">
              <a:rPr lang="en-US" smtClean="0"/>
              <a:t>‹#›</a:t>
            </a:fld>
            <a:endParaRPr lang="en-US"/>
          </a:p>
        </p:txBody>
      </p:sp>
    </p:spTree>
    <p:extLst>
      <p:ext uri="{BB962C8B-B14F-4D97-AF65-F5344CB8AC3E}">
        <p14:creationId xmlns:p14="http://schemas.microsoft.com/office/powerpoint/2010/main" val="1745956979"/>
      </p:ext>
    </p:extLst>
  </p:cSld>
  <p:clrMap bg1="lt1" tx1="dk1" bg2="lt2" tx2="dk2" accent1="accent1" accent2="accent2" accent3="accent3" accent4="accent4" accent5="accent5" accent6="accent6" hlink="hlink" folHlink="folHlink"/>
  <p:notesStyle>
    <a:lvl1pPr marL="0" algn="l" defTabSz="1043597" rtl="0" eaLnBrk="1" latinLnBrk="0" hangingPunct="1">
      <a:defRPr sz="1400" kern="1200">
        <a:solidFill>
          <a:schemeClr val="tx1"/>
        </a:solidFill>
        <a:latin typeface="+mn-lt"/>
        <a:ea typeface="+mn-ea"/>
        <a:cs typeface="+mn-cs"/>
      </a:defRPr>
    </a:lvl1pPr>
    <a:lvl2pPr marL="521798" algn="l" defTabSz="1043597" rtl="0" eaLnBrk="1" latinLnBrk="0" hangingPunct="1">
      <a:defRPr sz="1400" kern="1200">
        <a:solidFill>
          <a:schemeClr val="tx1"/>
        </a:solidFill>
        <a:latin typeface="+mn-lt"/>
        <a:ea typeface="+mn-ea"/>
        <a:cs typeface="+mn-cs"/>
      </a:defRPr>
    </a:lvl2pPr>
    <a:lvl3pPr marL="1043597" algn="l" defTabSz="1043597" rtl="0" eaLnBrk="1" latinLnBrk="0" hangingPunct="1">
      <a:defRPr sz="1400" kern="1200">
        <a:solidFill>
          <a:schemeClr val="tx1"/>
        </a:solidFill>
        <a:latin typeface="+mn-lt"/>
        <a:ea typeface="+mn-ea"/>
        <a:cs typeface="+mn-cs"/>
      </a:defRPr>
    </a:lvl3pPr>
    <a:lvl4pPr marL="1565397" algn="l" defTabSz="1043597" rtl="0" eaLnBrk="1" latinLnBrk="0" hangingPunct="1">
      <a:defRPr sz="1400" kern="1200">
        <a:solidFill>
          <a:schemeClr val="tx1"/>
        </a:solidFill>
        <a:latin typeface="+mn-lt"/>
        <a:ea typeface="+mn-ea"/>
        <a:cs typeface="+mn-cs"/>
      </a:defRPr>
    </a:lvl4pPr>
    <a:lvl5pPr marL="2087195" algn="l" defTabSz="1043597" rtl="0" eaLnBrk="1" latinLnBrk="0" hangingPunct="1">
      <a:defRPr sz="1400" kern="1200">
        <a:solidFill>
          <a:schemeClr val="tx1"/>
        </a:solidFill>
        <a:latin typeface="+mn-lt"/>
        <a:ea typeface="+mn-ea"/>
        <a:cs typeface="+mn-cs"/>
      </a:defRPr>
    </a:lvl5pPr>
    <a:lvl6pPr marL="2608994" algn="l" defTabSz="1043597" rtl="0" eaLnBrk="1" latinLnBrk="0" hangingPunct="1">
      <a:defRPr sz="1400" kern="1200">
        <a:solidFill>
          <a:schemeClr val="tx1"/>
        </a:solidFill>
        <a:latin typeface="+mn-lt"/>
        <a:ea typeface="+mn-ea"/>
        <a:cs typeface="+mn-cs"/>
      </a:defRPr>
    </a:lvl6pPr>
    <a:lvl7pPr marL="3130792" algn="l" defTabSz="1043597" rtl="0" eaLnBrk="1" latinLnBrk="0" hangingPunct="1">
      <a:defRPr sz="1400" kern="1200">
        <a:solidFill>
          <a:schemeClr val="tx1"/>
        </a:solidFill>
        <a:latin typeface="+mn-lt"/>
        <a:ea typeface="+mn-ea"/>
        <a:cs typeface="+mn-cs"/>
      </a:defRPr>
    </a:lvl7pPr>
    <a:lvl8pPr marL="3652592" algn="l" defTabSz="1043597" rtl="0" eaLnBrk="1" latinLnBrk="0" hangingPunct="1">
      <a:defRPr sz="1400" kern="1200">
        <a:solidFill>
          <a:schemeClr val="tx1"/>
        </a:solidFill>
        <a:latin typeface="+mn-lt"/>
        <a:ea typeface="+mn-ea"/>
        <a:cs typeface="+mn-cs"/>
      </a:defRPr>
    </a:lvl8pPr>
    <a:lvl9pPr marL="4174390" algn="l" defTabSz="1043597"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7266" y="3246562"/>
            <a:ext cx="10962324" cy="685576"/>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964128" y="3932139"/>
            <a:ext cx="9027795" cy="1854024"/>
          </a:xfrm>
        </p:spPr>
        <p:txBody>
          <a:bodyPr>
            <a:normAutofit/>
          </a:bodyPr>
          <a:lstStyle>
            <a:lvl1pPr marL="0" indent="0" algn="l">
              <a:buNone/>
              <a:defRPr sz="2301">
                <a:solidFill>
                  <a:schemeClr val="tx1">
                    <a:tint val="75000"/>
                  </a:schemeClr>
                </a:solidFill>
              </a:defRPr>
            </a:lvl1pPr>
            <a:lvl2pPr marL="521871" indent="0" algn="ctr">
              <a:buNone/>
              <a:defRPr>
                <a:solidFill>
                  <a:schemeClr val="tx1">
                    <a:tint val="75000"/>
                  </a:schemeClr>
                </a:solidFill>
              </a:defRPr>
            </a:lvl2pPr>
            <a:lvl3pPr marL="1043742" indent="0" algn="ctr">
              <a:buNone/>
              <a:defRPr>
                <a:solidFill>
                  <a:schemeClr val="tx1">
                    <a:tint val="75000"/>
                  </a:schemeClr>
                </a:solidFill>
              </a:defRPr>
            </a:lvl3pPr>
            <a:lvl4pPr marL="1565614" indent="0" algn="ctr">
              <a:buNone/>
              <a:defRPr>
                <a:solidFill>
                  <a:schemeClr val="tx1">
                    <a:tint val="75000"/>
                  </a:schemeClr>
                </a:solidFill>
              </a:defRPr>
            </a:lvl4pPr>
            <a:lvl5pPr marL="2087485" indent="0" algn="ctr">
              <a:buNone/>
              <a:defRPr>
                <a:solidFill>
                  <a:schemeClr val="tx1">
                    <a:tint val="75000"/>
                  </a:schemeClr>
                </a:solidFill>
              </a:defRPr>
            </a:lvl5pPr>
            <a:lvl6pPr marL="2609356" indent="0" algn="ctr">
              <a:buNone/>
              <a:defRPr>
                <a:solidFill>
                  <a:schemeClr val="tx1">
                    <a:tint val="75000"/>
                  </a:schemeClr>
                </a:solidFill>
              </a:defRPr>
            </a:lvl6pPr>
            <a:lvl7pPr marL="3131227" indent="0" algn="ctr">
              <a:buNone/>
              <a:defRPr>
                <a:solidFill>
                  <a:schemeClr val="tx1">
                    <a:tint val="75000"/>
                  </a:schemeClr>
                </a:solidFill>
              </a:defRPr>
            </a:lvl7pPr>
            <a:lvl8pPr marL="3653099" indent="0" algn="ctr">
              <a:buNone/>
              <a:defRPr>
                <a:solidFill>
                  <a:schemeClr val="tx1">
                    <a:tint val="75000"/>
                  </a:schemeClr>
                </a:solidFill>
              </a:defRPr>
            </a:lvl8pPr>
            <a:lvl9pPr marL="4174971"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59443" y="6573179"/>
            <a:ext cx="3009265" cy="386255"/>
          </a:xfrm>
        </p:spPr>
        <p:txBody>
          <a:bodyPr/>
          <a:lstStyle/>
          <a:p>
            <a:fld id="{FA74BAF4-E634-4369-B358-A9C2C9851C61}" type="datetimeFigureOut">
              <a:rPr lang="en-US" smtClean="0"/>
              <a:t>1/27/2018</a:t>
            </a:fld>
            <a:endParaRPr lang="en-US"/>
          </a:p>
        </p:txBody>
      </p:sp>
      <p:sp>
        <p:nvSpPr>
          <p:cNvPr id="5" name="Footer Placeholder 4"/>
          <p:cNvSpPr>
            <a:spLocks noGrp="1"/>
          </p:cNvSpPr>
          <p:nvPr>
            <p:ph type="ftr" sz="quarter" idx="11"/>
          </p:nvPr>
        </p:nvSpPr>
        <p:spPr>
          <a:xfrm>
            <a:off x="4406427" y="6592909"/>
            <a:ext cx="4084002" cy="386255"/>
          </a:xfrm>
        </p:spPr>
        <p:txBody>
          <a:bodyPr/>
          <a:lstStyle/>
          <a:p>
            <a:endParaRPr lang="en-US"/>
          </a:p>
        </p:txBody>
      </p:sp>
      <p:sp>
        <p:nvSpPr>
          <p:cNvPr id="6" name="Slide Number Placeholder 5"/>
          <p:cNvSpPr>
            <a:spLocks noGrp="1"/>
          </p:cNvSpPr>
          <p:nvPr>
            <p:ph type="sldNum" sz="quarter" idx="12"/>
          </p:nvPr>
        </p:nvSpPr>
        <p:spPr>
          <a:xfrm>
            <a:off x="9292149" y="6592909"/>
            <a:ext cx="3009265" cy="386255"/>
          </a:xfrm>
        </p:spPr>
        <p:txBody>
          <a:bodyPr/>
          <a:lstStyle/>
          <a:p>
            <a:fld id="{BDD33A6C-86AE-4CBB-A4BC-35408E9242C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6312" y="243072"/>
            <a:ext cx="6832002" cy="936102"/>
          </a:xfrm>
          <a:prstGeom prst="rect">
            <a:avLst/>
          </a:prstGeom>
        </p:spPr>
      </p:pic>
      <p:cxnSp>
        <p:nvCxnSpPr>
          <p:cNvPr id="9" name="Straight Connector 8"/>
          <p:cNvCxnSpPr/>
          <p:nvPr userDrawn="1"/>
        </p:nvCxnSpPr>
        <p:spPr>
          <a:xfrm>
            <a:off x="456315" y="6979143"/>
            <a:ext cx="11984233" cy="0"/>
          </a:xfrm>
          <a:prstGeom prst="line">
            <a:avLst/>
          </a:prstGeom>
          <a:ln w="38100">
            <a:solidFill>
              <a:srgbClr val="FFD51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8076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4857" y="288869"/>
            <a:ext cx="4242975" cy="1229299"/>
          </a:xfrm>
        </p:spPr>
        <p:txBody>
          <a:bodyPr anchor="b"/>
          <a:lstStyle>
            <a:lvl1pPr algn="l">
              <a:defRPr sz="2301" b="1"/>
            </a:lvl1pPr>
          </a:lstStyle>
          <a:p>
            <a:r>
              <a:rPr lang="en-US" smtClean="0"/>
              <a:t>Click to edit Master title style</a:t>
            </a:r>
            <a:endParaRPr lang="en-US"/>
          </a:p>
        </p:txBody>
      </p:sp>
      <p:sp>
        <p:nvSpPr>
          <p:cNvPr id="3" name="Content Placeholder 2"/>
          <p:cNvSpPr>
            <a:spLocks noGrp="1"/>
          </p:cNvSpPr>
          <p:nvPr>
            <p:ph idx="1"/>
          </p:nvPr>
        </p:nvSpPr>
        <p:spPr>
          <a:xfrm>
            <a:off x="5042312" y="288873"/>
            <a:ext cx="7209697" cy="6191835"/>
          </a:xfrm>
        </p:spPr>
        <p:txBody>
          <a:bodyPr/>
          <a:lstStyle>
            <a:lvl1pPr>
              <a:defRPr sz="3700"/>
            </a:lvl1pPr>
            <a:lvl2pPr>
              <a:defRPr sz="3200"/>
            </a:lvl2pPr>
            <a:lvl3pPr>
              <a:defRPr sz="2700"/>
            </a:lvl3pPr>
            <a:lvl4pPr>
              <a:defRPr sz="2301"/>
            </a:lvl4pPr>
            <a:lvl5pPr>
              <a:defRPr sz="2301"/>
            </a:lvl5pPr>
            <a:lvl6pPr>
              <a:defRPr sz="2301"/>
            </a:lvl6pPr>
            <a:lvl7pPr>
              <a:defRPr sz="2301"/>
            </a:lvl7pPr>
            <a:lvl8pPr>
              <a:defRPr sz="2301"/>
            </a:lvl8pPr>
            <a:lvl9pPr>
              <a:defRPr sz="230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44857" y="1518161"/>
            <a:ext cx="4242975" cy="4962538"/>
          </a:xfrm>
        </p:spPr>
        <p:txBody>
          <a:bodyPr/>
          <a:lstStyle>
            <a:lvl1pPr marL="0" indent="0">
              <a:buNone/>
              <a:defRPr sz="1600"/>
            </a:lvl1pPr>
            <a:lvl2pPr marL="521871" indent="0">
              <a:buNone/>
              <a:defRPr sz="1401"/>
            </a:lvl2pPr>
            <a:lvl3pPr marL="1043742" indent="0">
              <a:buNone/>
              <a:defRPr sz="1100"/>
            </a:lvl3pPr>
            <a:lvl4pPr marL="1565614" indent="0">
              <a:buNone/>
              <a:defRPr sz="1000"/>
            </a:lvl4pPr>
            <a:lvl5pPr marL="2087485" indent="0">
              <a:buNone/>
              <a:defRPr sz="1000"/>
            </a:lvl5pPr>
            <a:lvl6pPr marL="2609356" indent="0">
              <a:buNone/>
              <a:defRPr sz="1000"/>
            </a:lvl6pPr>
            <a:lvl7pPr marL="3131227" indent="0">
              <a:buNone/>
              <a:defRPr sz="1000"/>
            </a:lvl7pPr>
            <a:lvl8pPr marL="3653099" indent="0">
              <a:buNone/>
              <a:defRPr sz="1000"/>
            </a:lvl8pPr>
            <a:lvl9pPr marL="4174971"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74BAF4-E634-4369-B358-A9C2C9851C61}"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33A6C-86AE-4CBB-A4BC-35408E9242CF}" type="slidenum">
              <a:rPr lang="en-US" smtClean="0"/>
              <a:t>‹#›</a:t>
            </a:fld>
            <a:endParaRPr lang="en-US"/>
          </a:p>
        </p:txBody>
      </p:sp>
    </p:spTree>
    <p:extLst>
      <p:ext uri="{BB962C8B-B14F-4D97-AF65-F5344CB8AC3E}">
        <p14:creationId xmlns:p14="http://schemas.microsoft.com/office/powerpoint/2010/main" val="1731200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27875" y="5078413"/>
            <a:ext cx="7738110" cy="599536"/>
          </a:xfrm>
        </p:spPr>
        <p:txBody>
          <a:bodyPr anchor="b"/>
          <a:lstStyle>
            <a:lvl1pPr algn="l">
              <a:defRPr sz="2301" b="1"/>
            </a:lvl1pPr>
          </a:lstStyle>
          <a:p>
            <a:r>
              <a:rPr lang="en-US" smtClean="0"/>
              <a:t>Click to edit Master title style</a:t>
            </a:r>
            <a:endParaRPr lang="en-US"/>
          </a:p>
        </p:txBody>
      </p:sp>
      <p:sp>
        <p:nvSpPr>
          <p:cNvPr id="3" name="Picture Placeholder 2"/>
          <p:cNvSpPr>
            <a:spLocks noGrp="1"/>
          </p:cNvSpPr>
          <p:nvPr>
            <p:ph type="pic" idx="1"/>
          </p:nvPr>
        </p:nvSpPr>
        <p:spPr>
          <a:xfrm>
            <a:off x="2527875" y="648256"/>
            <a:ext cx="7738110" cy="4352925"/>
          </a:xfrm>
        </p:spPr>
        <p:txBody>
          <a:bodyPr/>
          <a:lstStyle>
            <a:lvl1pPr marL="0" indent="0">
              <a:buNone/>
              <a:defRPr sz="3700"/>
            </a:lvl1pPr>
            <a:lvl2pPr marL="521871" indent="0">
              <a:buNone/>
              <a:defRPr sz="3200"/>
            </a:lvl2pPr>
            <a:lvl3pPr marL="1043742" indent="0">
              <a:buNone/>
              <a:defRPr sz="2700"/>
            </a:lvl3pPr>
            <a:lvl4pPr marL="1565614" indent="0">
              <a:buNone/>
              <a:defRPr sz="2301"/>
            </a:lvl4pPr>
            <a:lvl5pPr marL="2087485" indent="0">
              <a:buNone/>
              <a:defRPr sz="2301"/>
            </a:lvl5pPr>
            <a:lvl6pPr marL="2609356" indent="0">
              <a:buNone/>
              <a:defRPr sz="2301"/>
            </a:lvl6pPr>
            <a:lvl7pPr marL="3131227" indent="0">
              <a:buNone/>
              <a:defRPr sz="2301"/>
            </a:lvl7pPr>
            <a:lvl8pPr marL="3653099" indent="0">
              <a:buNone/>
              <a:defRPr sz="2301"/>
            </a:lvl8pPr>
            <a:lvl9pPr marL="4174971" indent="0">
              <a:buNone/>
              <a:defRPr sz="2301"/>
            </a:lvl9pPr>
          </a:lstStyle>
          <a:p>
            <a:endParaRPr lang="en-US"/>
          </a:p>
        </p:txBody>
      </p:sp>
      <p:sp>
        <p:nvSpPr>
          <p:cNvPr id="4" name="Text Placeholder 3"/>
          <p:cNvSpPr>
            <a:spLocks noGrp="1"/>
          </p:cNvSpPr>
          <p:nvPr>
            <p:ph type="body" sz="half" idx="2"/>
          </p:nvPr>
        </p:nvSpPr>
        <p:spPr>
          <a:xfrm>
            <a:off x="2527875" y="5677962"/>
            <a:ext cx="7738110" cy="851440"/>
          </a:xfrm>
        </p:spPr>
        <p:txBody>
          <a:bodyPr/>
          <a:lstStyle>
            <a:lvl1pPr marL="0" indent="0">
              <a:buNone/>
              <a:defRPr sz="1600"/>
            </a:lvl1pPr>
            <a:lvl2pPr marL="521871" indent="0">
              <a:buNone/>
              <a:defRPr sz="1401"/>
            </a:lvl2pPr>
            <a:lvl3pPr marL="1043742" indent="0">
              <a:buNone/>
              <a:defRPr sz="1100"/>
            </a:lvl3pPr>
            <a:lvl4pPr marL="1565614" indent="0">
              <a:buNone/>
              <a:defRPr sz="1000"/>
            </a:lvl4pPr>
            <a:lvl5pPr marL="2087485" indent="0">
              <a:buNone/>
              <a:defRPr sz="1000"/>
            </a:lvl5pPr>
            <a:lvl6pPr marL="2609356" indent="0">
              <a:buNone/>
              <a:defRPr sz="1000"/>
            </a:lvl6pPr>
            <a:lvl7pPr marL="3131227" indent="0">
              <a:buNone/>
              <a:defRPr sz="1000"/>
            </a:lvl7pPr>
            <a:lvl8pPr marL="3653099" indent="0">
              <a:buNone/>
              <a:defRPr sz="1000"/>
            </a:lvl8pPr>
            <a:lvl9pPr marL="4174971"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74BAF4-E634-4369-B358-A9C2C9851C61}"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33A6C-86AE-4CBB-A4BC-35408E9242CF}" type="slidenum">
              <a:rPr lang="en-US" smtClean="0"/>
              <a:t>‹#›</a:t>
            </a:fld>
            <a:endParaRPr lang="en-US"/>
          </a:p>
        </p:txBody>
      </p:sp>
    </p:spTree>
    <p:extLst>
      <p:ext uri="{BB962C8B-B14F-4D97-AF65-F5344CB8AC3E}">
        <p14:creationId xmlns:p14="http://schemas.microsoft.com/office/powerpoint/2010/main" val="3994403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74BAF4-E634-4369-B358-A9C2C9851C61}"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33A6C-86AE-4CBB-A4BC-35408E9242CF}" type="slidenum">
              <a:rPr lang="en-US" smtClean="0"/>
              <a:t>‹#›</a:t>
            </a:fld>
            <a:endParaRPr lang="en-US"/>
          </a:p>
        </p:txBody>
      </p:sp>
    </p:spTree>
    <p:extLst>
      <p:ext uri="{BB962C8B-B14F-4D97-AF65-F5344CB8AC3E}">
        <p14:creationId xmlns:p14="http://schemas.microsoft.com/office/powerpoint/2010/main" val="4132261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50227" y="290551"/>
            <a:ext cx="2901791" cy="619015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4852" y="290551"/>
            <a:ext cx="8490427" cy="61901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74BAF4-E634-4369-B358-A9C2C9851C61}"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33A6C-86AE-4CBB-A4BC-35408E9242CF}" type="slidenum">
              <a:rPr lang="en-US" smtClean="0"/>
              <a:t>‹#›</a:t>
            </a:fld>
            <a:endParaRPr lang="en-US"/>
          </a:p>
        </p:txBody>
      </p:sp>
    </p:spTree>
    <p:extLst>
      <p:ext uri="{BB962C8B-B14F-4D97-AF65-F5344CB8AC3E}">
        <p14:creationId xmlns:p14="http://schemas.microsoft.com/office/powerpoint/2010/main" val="3550716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318" y="1570713"/>
            <a:ext cx="11607165" cy="609401"/>
          </a:xfrm>
        </p:spPr>
        <p:txBody>
          <a:bodyPr>
            <a:normAutofit/>
          </a:bodyPr>
          <a:lstStyle>
            <a:lvl1pPr algn="l">
              <a:defRPr sz="3700"/>
            </a:lvl1pPr>
          </a:lstStyle>
          <a:p>
            <a:r>
              <a:rPr lang="en-US" dirty="0" smtClean="0"/>
              <a:t>Click to edit Master title style</a:t>
            </a:r>
            <a:endParaRPr lang="en-US" dirty="0"/>
          </a:p>
        </p:txBody>
      </p:sp>
      <p:sp>
        <p:nvSpPr>
          <p:cNvPr id="3" name="Content Placeholder 2"/>
          <p:cNvSpPr>
            <a:spLocks noGrp="1"/>
          </p:cNvSpPr>
          <p:nvPr>
            <p:ph idx="1"/>
          </p:nvPr>
        </p:nvSpPr>
        <p:spPr>
          <a:xfrm>
            <a:off x="456318" y="2256288"/>
            <a:ext cx="11607165" cy="2929424"/>
          </a:xfrm>
        </p:spPr>
        <p:txBody>
          <a:bodyPr/>
          <a:lstStyle>
            <a:lvl1pPr>
              <a:defRPr sz="2301"/>
            </a:lvl1pPr>
            <a:lvl2pPr marL="306238" indent="-201139">
              <a:buFont typeface="Arial" pitchFamily="34" charset="0"/>
              <a:buChar char="•"/>
              <a:defRPr sz="2100" baseline="0"/>
            </a:lvl2pPr>
          </a:lstStyle>
          <a:p>
            <a:pPr lvl="1"/>
            <a:endParaRPr lang="en-US" dirty="0" smtClean="0"/>
          </a:p>
        </p:txBody>
      </p:sp>
      <p:sp>
        <p:nvSpPr>
          <p:cNvPr id="4" name="Date Placeholder 3"/>
          <p:cNvSpPr>
            <a:spLocks noGrp="1"/>
          </p:cNvSpPr>
          <p:nvPr>
            <p:ph type="dt" sz="half" idx="10"/>
          </p:nvPr>
        </p:nvSpPr>
        <p:spPr>
          <a:xfrm>
            <a:off x="659443" y="6592909"/>
            <a:ext cx="3009265" cy="386255"/>
          </a:xfrm>
        </p:spPr>
        <p:txBody>
          <a:bodyPr/>
          <a:lstStyle/>
          <a:p>
            <a:fld id="{FA74BAF4-E634-4369-B358-A9C2C9851C61}" type="datetimeFigureOut">
              <a:rPr lang="en-US" smtClean="0"/>
              <a:t>1/27/2018</a:t>
            </a:fld>
            <a:endParaRPr lang="en-US"/>
          </a:p>
        </p:txBody>
      </p:sp>
      <p:sp>
        <p:nvSpPr>
          <p:cNvPr id="5" name="Footer Placeholder 4"/>
          <p:cNvSpPr>
            <a:spLocks noGrp="1"/>
          </p:cNvSpPr>
          <p:nvPr>
            <p:ph type="ftr" sz="quarter" idx="11"/>
          </p:nvPr>
        </p:nvSpPr>
        <p:spPr>
          <a:xfrm>
            <a:off x="4406427" y="6592909"/>
            <a:ext cx="4084002" cy="386255"/>
          </a:xfrm>
        </p:spPr>
        <p:txBody>
          <a:bodyPr/>
          <a:lstStyle/>
          <a:p>
            <a:endParaRPr lang="en-US"/>
          </a:p>
        </p:txBody>
      </p:sp>
      <p:sp>
        <p:nvSpPr>
          <p:cNvPr id="6" name="Slide Number Placeholder 5"/>
          <p:cNvSpPr>
            <a:spLocks noGrp="1"/>
          </p:cNvSpPr>
          <p:nvPr>
            <p:ph type="sldNum" sz="quarter" idx="12"/>
          </p:nvPr>
        </p:nvSpPr>
        <p:spPr>
          <a:xfrm>
            <a:off x="9292149" y="6592909"/>
            <a:ext cx="3009265" cy="386255"/>
          </a:xfrm>
        </p:spPr>
        <p:txBody>
          <a:bodyPr/>
          <a:lstStyle/>
          <a:p>
            <a:fld id="{BDD33A6C-86AE-4CBB-A4BC-35408E9242CF}" type="slidenum">
              <a:rPr lang="en-US" smtClean="0"/>
              <a:t>‹#›</a:t>
            </a:fld>
            <a:endParaRPr lang="en-US"/>
          </a:p>
        </p:txBody>
      </p:sp>
      <p:cxnSp>
        <p:nvCxnSpPr>
          <p:cNvPr id="7" name="Straight Connector 6"/>
          <p:cNvCxnSpPr/>
          <p:nvPr userDrawn="1"/>
        </p:nvCxnSpPr>
        <p:spPr>
          <a:xfrm>
            <a:off x="456315" y="6979143"/>
            <a:ext cx="11984233" cy="0"/>
          </a:xfrm>
          <a:prstGeom prst="line">
            <a:avLst/>
          </a:prstGeom>
          <a:ln w="38100">
            <a:solidFill>
              <a:srgbClr val="FFD51E"/>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6312" y="243079"/>
            <a:ext cx="6832002" cy="899265"/>
          </a:xfrm>
          <a:prstGeom prst="rect">
            <a:avLst/>
          </a:prstGeom>
        </p:spPr>
      </p:pic>
    </p:spTree>
    <p:extLst>
      <p:ext uri="{BB962C8B-B14F-4D97-AF65-F5344CB8AC3E}">
        <p14:creationId xmlns:p14="http://schemas.microsoft.com/office/powerpoint/2010/main" val="11355436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4571" y="504275"/>
            <a:ext cx="11607165" cy="609401"/>
          </a:xfrm>
        </p:spPr>
        <p:txBody>
          <a:bodyPr>
            <a:normAutofit/>
          </a:bodyPr>
          <a:lstStyle>
            <a:lvl1pPr algn="l">
              <a:defRPr sz="3700"/>
            </a:lvl1pPr>
          </a:lstStyle>
          <a:p>
            <a:r>
              <a:rPr lang="en-US" dirty="0" smtClean="0"/>
              <a:t>Click to edit Master title style</a:t>
            </a:r>
            <a:endParaRPr lang="en-US" dirty="0"/>
          </a:p>
        </p:txBody>
      </p:sp>
      <p:sp>
        <p:nvSpPr>
          <p:cNvPr id="3" name="Content Placeholder 2"/>
          <p:cNvSpPr>
            <a:spLocks noGrp="1"/>
          </p:cNvSpPr>
          <p:nvPr>
            <p:ph idx="1"/>
          </p:nvPr>
        </p:nvSpPr>
        <p:spPr>
          <a:xfrm>
            <a:off x="456320" y="1646895"/>
            <a:ext cx="11833699" cy="4428825"/>
          </a:xfrm>
        </p:spPr>
        <p:txBody>
          <a:bodyPr/>
          <a:lstStyle>
            <a:lvl1pPr>
              <a:defRPr sz="2301"/>
            </a:lvl1pPr>
            <a:lvl2pPr marL="306238" indent="-201139">
              <a:buFont typeface="Arial" pitchFamily="34" charset="0"/>
              <a:buChar char="•"/>
              <a:defRPr sz="2100" baseline="0"/>
            </a:lvl2pPr>
          </a:lstStyle>
          <a:p>
            <a:pPr lvl="1"/>
            <a:endParaRPr lang="en-US" dirty="0" smtClean="0"/>
          </a:p>
        </p:txBody>
      </p:sp>
      <p:sp>
        <p:nvSpPr>
          <p:cNvPr id="5" name="Footer Placeholder 4"/>
          <p:cNvSpPr>
            <a:spLocks noGrp="1"/>
          </p:cNvSpPr>
          <p:nvPr>
            <p:ph type="ftr" sz="quarter" idx="11"/>
          </p:nvPr>
        </p:nvSpPr>
        <p:spPr>
          <a:xfrm>
            <a:off x="4406427" y="6592909"/>
            <a:ext cx="4084002" cy="386255"/>
          </a:xfrm>
        </p:spPr>
        <p:txBody>
          <a:bodyPr/>
          <a:lstStyle/>
          <a:p>
            <a:endParaRPr lang="en-US"/>
          </a:p>
        </p:txBody>
      </p:sp>
      <p:sp>
        <p:nvSpPr>
          <p:cNvPr id="6" name="Slide Number Placeholder 5"/>
          <p:cNvSpPr>
            <a:spLocks noGrp="1"/>
          </p:cNvSpPr>
          <p:nvPr>
            <p:ph type="sldNum" sz="quarter" idx="12"/>
          </p:nvPr>
        </p:nvSpPr>
        <p:spPr>
          <a:xfrm>
            <a:off x="9292149" y="6592909"/>
            <a:ext cx="3009265" cy="386255"/>
          </a:xfrm>
        </p:spPr>
        <p:txBody>
          <a:bodyPr/>
          <a:lstStyle/>
          <a:p>
            <a:fld id="{BDD33A6C-86AE-4CBB-A4BC-35408E9242CF}" type="slidenum">
              <a:rPr lang="en-US" smtClean="0"/>
              <a:t>‹#›</a:t>
            </a:fld>
            <a:endParaRPr lang="en-US" dirty="0"/>
          </a:p>
        </p:txBody>
      </p:sp>
      <p:cxnSp>
        <p:nvCxnSpPr>
          <p:cNvPr id="7" name="Straight Connector 6"/>
          <p:cNvCxnSpPr/>
          <p:nvPr userDrawn="1"/>
        </p:nvCxnSpPr>
        <p:spPr>
          <a:xfrm>
            <a:off x="456316" y="6979143"/>
            <a:ext cx="11171742" cy="0"/>
          </a:xfrm>
          <a:prstGeom prst="line">
            <a:avLst/>
          </a:prstGeom>
          <a:ln w="38100">
            <a:solidFill>
              <a:srgbClr val="FFD51E"/>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6823" y="6507768"/>
            <a:ext cx="2576345" cy="416122"/>
          </a:xfrm>
          <a:prstGeom prst="rect">
            <a:avLst/>
          </a:prstGeom>
        </p:spPr>
      </p:pic>
      <p:cxnSp>
        <p:nvCxnSpPr>
          <p:cNvPr id="11" name="Straight Connector 10"/>
          <p:cNvCxnSpPr/>
          <p:nvPr userDrawn="1"/>
        </p:nvCxnSpPr>
        <p:spPr>
          <a:xfrm>
            <a:off x="710214" y="6435749"/>
            <a:ext cx="112733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1628055" y="6979262"/>
            <a:ext cx="710928" cy="0"/>
          </a:xfrm>
          <a:prstGeom prst="line">
            <a:avLst/>
          </a:prstGeom>
          <a:ln w="38100">
            <a:solidFill>
              <a:srgbClr val="019D5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557880" y="1189833"/>
            <a:ext cx="406245" cy="0"/>
          </a:xfrm>
          <a:prstGeom prst="line">
            <a:avLst/>
          </a:prstGeom>
          <a:ln w="19050">
            <a:solidFill>
              <a:srgbClr val="FFD51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504968"/>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9" name="Straight Connector 8"/>
          <p:cNvCxnSpPr/>
          <p:nvPr userDrawn="1"/>
        </p:nvCxnSpPr>
        <p:spPr>
          <a:xfrm>
            <a:off x="456315" y="6979143"/>
            <a:ext cx="11984233" cy="0"/>
          </a:xfrm>
          <a:prstGeom prst="line">
            <a:avLst/>
          </a:prstGeom>
          <a:ln w="38100">
            <a:solidFill>
              <a:srgbClr val="FFD51E"/>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84085" y="1323188"/>
            <a:ext cx="2528705" cy="2160001"/>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0525" y="6479836"/>
            <a:ext cx="630828" cy="408554"/>
          </a:xfrm>
          <a:prstGeom prst="rect">
            <a:avLst/>
          </a:prstGeom>
        </p:spPr>
      </p:pic>
      <p:sp>
        <p:nvSpPr>
          <p:cNvPr id="12" name="TextBox 11"/>
          <p:cNvSpPr txBox="1"/>
          <p:nvPr userDrawn="1"/>
        </p:nvSpPr>
        <p:spPr>
          <a:xfrm>
            <a:off x="1607925" y="6632299"/>
            <a:ext cx="4570258" cy="305444"/>
          </a:xfrm>
          <a:prstGeom prst="rect">
            <a:avLst/>
          </a:prstGeom>
          <a:noFill/>
        </p:spPr>
        <p:txBody>
          <a:bodyPr wrap="square" lIns="104369" tIns="52185" rIns="104369" bIns="52185" rtlCol="0">
            <a:spAutoFit/>
          </a:bodyPr>
          <a:lstStyle/>
          <a:p>
            <a:pPr marL="0" marR="0" indent="0" algn="l" defTabSz="1043742" rtl="0" eaLnBrk="1" fontAlgn="auto" latinLnBrk="0" hangingPunct="1">
              <a:lnSpc>
                <a:spcPct val="100000"/>
              </a:lnSpc>
              <a:spcBef>
                <a:spcPts val="0"/>
              </a:spcBef>
              <a:spcAft>
                <a:spcPts val="0"/>
              </a:spcAft>
              <a:buClrTx/>
              <a:buSzTx/>
              <a:buFontTx/>
              <a:buNone/>
              <a:tabLst/>
              <a:defRPr/>
            </a:pPr>
            <a:r>
              <a:rPr lang="en-US" sz="1300" dirty="0" err="1" smtClean="0">
                <a:solidFill>
                  <a:schemeClr val="bg1">
                    <a:lumMod val="50000"/>
                  </a:schemeClr>
                </a:solidFill>
              </a:rPr>
              <a:t>Chemin</a:t>
            </a:r>
            <a:r>
              <a:rPr lang="en-US" sz="1300" dirty="0" smtClean="0">
                <a:solidFill>
                  <a:schemeClr val="bg1">
                    <a:lumMod val="50000"/>
                  </a:schemeClr>
                </a:solidFill>
              </a:rPr>
              <a:t> du </a:t>
            </a:r>
            <a:r>
              <a:rPr lang="en-US" sz="1300" dirty="0" err="1" smtClean="0">
                <a:solidFill>
                  <a:schemeClr val="bg1">
                    <a:lumMod val="50000"/>
                  </a:schemeClr>
                </a:solidFill>
              </a:rPr>
              <a:t>Reposoir</a:t>
            </a:r>
            <a:r>
              <a:rPr lang="en-US" sz="1300" dirty="0" smtClean="0">
                <a:solidFill>
                  <a:schemeClr val="bg1">
                    <a:lumMod val="50000"/>
                  </a:schemeClr>
                </a:solidFill>
              </a:rPr>
              <a:t> 7 | 1260 </a:t>
            </a:r>
            <a:r>
              <a:rPr lang="en-US" sz="1300" dirty="0" err="1" smtClean="0">
                <a:solidFill>
                  <a:schemeClr val="bg1">
                    <a:lumMod val="50000"/>
                  </a:schemeClr>
                </a:solidFill>
              </a:rPr>
              <a:t>Nyon</a:t>
            </a:r>
            <a:r>
              <a:rPr lang="en-US" sz="1300" dirty="0" smtClean="0">
                <a:solidFill>
                  <a:schemeClr val="bg1">
                    <a:lumMod val="50000"/>
                  </a:schemeClr>
                </a:solidFill>
              </a:rPr>
              <a:t> | Switzerland</a:t>
            </a:r>
          </a:p>
        </p:txBody>
      </p:sp>
      <p:sp>
        <p:nvSpPr>
          <p:cNvPr id="13" name="TextBox 12"/>
          <p:cNvSpPr txBox="1"/>
          <p:nvPr userDrawn="1"/>
        </p:nvSpPr>
        <p:spPr>
          <a:xfrm>
            <a:off x="10307755" y="6624177"/>
            <a:ext cx="2274602" cy="320961"/>
          </a:xfrm>
          <a:prstGeom prst="rect">
            <a:avLst/>
          </a:prstGeom>
          <a:noFill/>
        </p:spPr>
        <p:txBody>
          <a:bodyPr wrap="square" lIns="104369" tIns="52185" rIns="104369" bIns="52185" rtlCol="0">
            <a:spAutoFit/>
          </a:bodyPr>
          <a:lstStyle/>
          <a:p>
            <a:r>
              <a:rPr lang="en-US" sz="1401" b="1" dirty="0" smtClean="0">
                <a:solidFill>
                  <a:srgbClr val="FFD51E"/>
                </a:solidFill>
              </a:rPr>
              <a:t>www.worldseed.org</a:t>
            </a:r>
            <a:endParaRPr lang="en-US" sz="1401" b="1" dirty="0">
              <a:solidFill>
                <a:srgbClr val="FFD51E"/>
              </a:solidFill>
            </a:endParaRPr>
          </a:p>
        </p:txBody>
      </p:sp>
      <p:sp>
        <p:nvSpPr>
          <p:cNvPr id="14" name="TextBox 13"/>
          <p:cNvSpPr txBox="1"/>
          <p:nvPr userDrawn="1"/>
        </p:nvSpPr>
        <p:spPr>
          <a:xfrm>
            <a:off x="2538318" y="3443402"/>
            <a:ext cx="7820218" cy="951775"/>
          </a:xfrm>
          <a:prstGeom prst="rect">
            <a:avLst/>
          </a:prstGeom>
          <a:noFill/>
        </p:spPr>
        <p:txBody>
          <a:bodyPr wrap="square" lIns="104369" tIns="52185" rIns="104369" bIns="52185" rtlCol="0">
            <a:spAutoFit/>
          </a:bodyPr>
          <a:lstStyle/>
          <a:p>
            <a:pPr algn="ctr"/>
            <a:r>
              <a:rPr lang="en-US" sz="5500" dirty="0" smtClean="0"/>
              <a:t>Seed is</a:t>
            </a:r>
            <a:r>
              <a:rPr lang="en-US" sz="5500" baseline="0" dirty="0" smtClean="0"/>
              <a:t> Life</a:t>
            </a:r>
            <a:endParaRPr lang="en-US" sz="5500" dirty="0"/>
          </a:p>
        </p:txBody>
      </p:sp>
    </p:spTree>
    <p:extLst>
      <p:ext uri="{BB962C8B-B14F-4D97-AF65-F5344CB8AC3E}">
        <p14:creationId xmlns:p14="http://schemas.microsoft.com/office/powerpoint/2010/main" val="24157625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8762" y="4661943"/>
            <a:ext cx="10962324" cy="1440898"/>
          </a:xfrm>
        </p:spPr>
        <p:txBody>
          <a:bodyPr anchor="t"/>
          <a:lstStyle>
            <a:lvl1pPr algn="l">
              <a:defRPr sz="4600" b="1" cap="all"/>
            </a:lvl1pPr>
          </a:lstStyle>
          <a:p>
            <a:r>
              <a:rPr lang="en-US" smtClean="0"/>
              <a:t>Click to edit Master title style</a:t>
            </a:r>
            <a:endParaRPr lang="en-US"/>
          </a:p>
        </p:txBody>
      </p:sp>
      <p:sp>
        <p:nvSpPr>
          <p:cNvPr id="3" name="Text Placeholder 2"/>
          <p:cNvSpPr>
            <a:spLocks noGrp="1"/>
          </p:cNvSpPr>
          <p:nvPr>
            <p:ph type="body" idx="1"/>
          </p:nvPr>
        </p:nvSpPr>
        <p:spPr>
          <a:xfrm>
            <a:off x="1018762" y="3074939"/>
            <a:ext cx="10962324" cy="1587003"/>
          </a:xfrm>
        </p:spPr>
        <p:txBody>
          <a:bodyPr anchor="b"/>
          <a:lstStyle>
            <a:lvl1pPr marL="0" indent="0">
              <a:buNone/>
              <a:defRPr sz="2301">
                <a:solidFill>
                  <a:schemeClr val="tx1">
                    <a:tint val="75000"/>
                  </a:schemeClr>
                </a:solidFill>
              </a:defRPr>
            </a:lvl1pPr>
            <a:lvl2pPr marL="521871" indent="0">
              <a:buNone/>
              <a:defRPr sz="2100">
                <a:solidFill>
                  <a:schemeClr val="tx1">
                    <a:tint val="75000"/>
                  </a:schemeClr>
                </a:solidFill>
              </a:defRPr>
            </a:lvl2pPr>
            <a:lvl3pPr marL="1043742" indent="0">
              <a:buNone/>
              <a:defRPr sz="1800">
                <a:solidFill>
                  <a:schemeClr val="tx1">
                    <a:tint val="75000"/>
                  </a:schemeClr>
                </a:solidFill>
              </a:defRPr>
            </a:lvl3pPr>
            <a:lvl4pPr marL="1565614" indent="0">
              <a:buNone/>
              <a:defRPr sz="1600">
                <a:solidFill>
                  <a:schemeClr val="tx1">
                    <a:tint val="75000"/>
                  </a:schemeClr>
                </a:solidFill>
              </a:defRPr>
            </a:lvl4pPr>
            <a:lvl5pPr marL="2087485" indent="0">
              <a:buNone/>
              <a:defRPr sz="1600">
                <a:solidFill>
                  <a:schemeClr val="tx1">
                    <a:tint val="75000"/>
                  </a:schemeClr>
                </a:solidFill>
              </a:defRPr>
            </a:lvl5pPr>
            <a:lvl6pPr marL="2609356" indent="0">
              <a:buNone/>
              <a:defRPr sz="1600">
                <a:solidFill>
                  <a:schemeClr val="tx1">
                    <a:tint val="75000"/>
                  </a:schemeClr>
                </a:solidFill>
              </a:defRPr>
            </a:lvl6pPr>
            <a:lvl7pPr marL="3131227" indent="0">
              <a:buNone/>
              <a:defRPr sz="1600">
                <a:solidFill>
                  <a:schemeClr val="tx1">
                    <a:tint val="75000"/>
                  </a:schemeClr>
                </a:solidFill>
              </a:defRPr>
            </a:lvl7pPr>
            <a:lvl8pPr marL="3653099" indent="0">
              <a:buNone/>
              <a:defRPr sz="1600">
                <a:solidFill>
                  <a:schemeClr val="tx1">
                    <a:tint val="75000"/>
                  </a:schemeClr>
                </a:solidFill>
              </a:defRPr>
            </a:lvl8pPr>
            <a:lvl9pPr marL="4174971"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74BAF4-E634-4369-B358-A9C2C9851C61}" type="datetimeFigureOut">
              <a:rPr lang="en-US" smtClean="0"/>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33A6C-86AE-4CBB-A4BC-35408E9242CF}" type="slidenum">
              <a:rPr lang="en-US" smtClean="0"/>
              <a:t>‹#›</a:t>
            </a:fld>
            <a:endParaRPr lang="en-US"/>
          </a:p>
        </p:txBody>
      </p:sp>
    </p:spTree>
    <p:extLst>
      <p:ext uri="{BB962C8B-B14F-4D97-AF65-F5344CB8AC3E}">
        <p14:creationId xmlns:p14="http://schemas.microsoft.com/office/powerpoint/2010/main" val="16885962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4846" y="1692807"/>
            <a:ext cx="5696107" cy="4787882"/>
          </a:xfrm>
        </p:spPr>
        <p:txBody>
          <a:bodyPr/>
          <a:lstStyle>
            <a:lvl1pPr>
              <a:defRPr sz="3200"/>
            </a:lvl1pPr>
            <a:lvl2pPr>
              <a:defRPr sz="2700"/>
            </a:lvl2pPr>
            <a:lvl3pPr>
              <a:defRPr sz="2301"/>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5906" y="1692807"/>
            <a:ext cx="5696107" cy="4787882"/>
          </a:xfrm>
        </p:spPr>
        <p:txBody>
          <a:bodyPr/>
          <a:lstStyle>
            <a:lvl1pPr>
              <a:defRPr sz="3200"/>
            </a:lvl1pPr>
            <a:lvl2pPr>
              <a:defRPr sz="2700"/>
            </a:lvl2pPr>
            <a:lvl3pPr>
              <a:defRPr sz="2301"/>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74BAF4-E634-4369-B358-A9C2C9851C61}" type="datetimeFigureOut">
              <a:rPr lang="en-US" smtClean="0"/>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33A6C-86AE-4CBB-A4BC-35408E9242CF}" type="slidenum">
              <a:rPr lang="en-US" smtClean="0"/>
              <a:t>‹#›</a:t>
            </a:fld>
            <a:endParaRPr lang="en-US"/>
          </a:p>
        </p:txBody>
      </p:sp>
    </p:spTree>
    <p:extLst>
      <p:ext uri="{BB962C8B-B14F-4D97-AF65-F5344CB8AC3E}">
        <p14:creationId xmlns:p14="http://schemas.microsoft.com/office/powerpoint/2010/main" val="107833126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44845" y="1623952"/>
            <a:ext cx="5698350" cy="676786"/>
          </a:xfrm>
        </p:spPr>
        <p:txBody>
          <a:bodyPr anchor="b"/>
          <a:lstStyle>
            <a:lvl1pPr marL="0" indent="0">
              <a:buNone/>
              <a:defRPr sz="2700" b="1"/>
            </a:lvl1pPr>
            <a:lvl2pPr marL="521871" indent="0">
              <a:buNone/>
              <a:defRPr sz="2301" b="1"/>
            </a:lvl2pPr>
            <a:lvl3pPr marL="1043742" indent="0">
              <a:buNone/>
              <a:defRPr sz="2100" b="1"/>
            </a:lvl3pPr>
            <a:lvl4pPr marL="1565614" indent="0">
              <a:buNone/>
              <a:defRPr sz="1800" b="1"/>
            </a:lvl4pPr>
            <a:lvl5pPr marL="2087485" indent="0">
              <a:buNone/>
              <a:defRPr sz="1800" b="1"/>
            </a:lvl5pPr>
            <a:lvl6pPr marL="2609356" indent="0">
              <a:buNone/>
              <a:defRPr sz="1800" b="1"/>
            </a:lvl6pPr>
            <a:lvl7pPr marL="3131227" indent="0">
              <a:buNone/>
              <a:defRPr sz="1800" b="1"/>
            </a:lvl7pPr>
            <a:lvl8pPr marL="3653099" indent="0">
              <a:buNone/>
              <a:defRPr sz="1800" b="1"/>
            </a:lvl8pPr>
            <a:lvl9pPr marL="4174971"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644845" y="2300755"/>
            <a:ext cx="5698350" cy="4179951"/>
          </a:xfrm>
        </p:spPr>
        <p:txBody>
          <a:bodyPr/>
          <a:lstStyle>
            <a:lvl1pPr>
              <a:defRPr sz="2700"/>
            </a:lvl1pPr>
            <a:lvl2pPr>
              <a:defRPr sz="2301"/>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51434" y="1623952"/>
            <a:ext cx="5700587" cy="676786"/>
          </a:xfrm>
        </p:spPr>
        <p:txBody>
          <a:bodyPr anchor="b"/>
          <a:lstStyle>
            <a:lvl1pPr marL="0" indent="0">
              <a:buNone/>
              <a:defRPr sz="2700" b="1"/>
            </a:lvl1pPr>
            <a:lvl2pPr marL="521871" indent="0">
              <a:buNone/>
              <a:defRPr sz="2301" b="1"/>
            </a:lvl2pPr>
            <a:lvl3pPr marL="1043742" indent="0">
              <a:buNone/>
              <a:defRPr sz="2100" b="1"/>
            </a:lvl3pPr>
            <a:lvl4pPr marL="1565614" indent="0">
              <a:buNone/>
              <a:defRPr sz="1800" b="1"/>
            </a:lvl4pPr>
            <a:lvl5pPr marL="2087485" indent="0">
              <a:buNone/>
              <a:defRPr sz="1800" b="1"/>
            </a:lvl5pPr>
            <a:lvl6pPr marL="2609356" indent="0">
              <a:buNone/>
              <a:defRPr sz="1800" b="1"/>
            </a:lvl6pPr>
            <a:lvl7pPr marL="3131227" indent="0">
              <a:buNone/>
              <a:defRPr sz="1800" b="1"/>
            </a:lvl7pPr>
            <a:lvl8pPr marL="3653099" indent="0">
              <a:buNone/>
              <a:defRPr sz="1800" b="1"/>
            </a:lvl8pPr>
            <a:lvl9pPr marL="4174971"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6551434" y="2300755"/>
            <a:ext cx="5700587" cy="4179951"/>
          </a:xfrm>
        </p:spPr>
        <p:txBody>
          <a:bodyPr/>
          <a:lstStyle>
            <a:lvl1pPr>
              <a:defRPr sz="2700"/>
            </a:lvl1pPr>
            <a:lvl2pPr>
              <a:defRPr sz="2301"/>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74BAF4-E634-4369-B358-A9C2C9851C61}" type="datetimeFigureOut">
              <a:rPr lang="en-US" smtClean="0"/>
              <a:t>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D33A6C-86AE-4CBB-A4BC-35408E9242CF}" type="slidenum">
              <a:rPr lang="en-US" smtClean="0"/>
              <a:t>‹#›</a:t>
            </a:fld>
            <a:endParaRPr lang="en-US"/>
          </a:p>
        </p:txBody>
      </p:sp>
    </p:spTree>
    <p:extLst>
      <p:ext uri="{BB962C8B-B14F-4D97-AF65-F5344CB8AC3E}">
        <p14:creationId xmlns:p14="http://schemas.microsoft.com/office/powerpoint/2010/main" val="1310126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74BAF4-E634-4369-B358-A9C2C9851C61}" type="datetimeFigureOut">
              <a:rPr lang="en-US" smtClean="0"/>
              <a:t>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D33A6C-86AE-4CBB-A4BC-35408E9242CF}" type="slidenum">
              <a:rPr lang="en-US" smtClean="0"/>
              <a:t>‹#›</a:t>
            </a:fld>
            <a:endParaRPr lang="en-US"/>
          </a:p>
        </p:txBody>
      </p:sp>
    </p:spTree>
    <p:extLst>
      <p:ext uri="{BB962C8B-B14F-4D97-AF65-F5344CB8AC3E}">
        <p14:creationId xmlns:p14="http://schemas.microsoft.com/office/powerpoint/2010/main" val="4064131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4BAF4-E634-4369-B358-A9C2C9851C61}" type="datetimeFigureOut">
              <a:rPr lang="en-US" smtClean="0"/>
              <a:t>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D33A6C-86AE-4CBB-A4BC-35408E9242CF}" type="slidenum">
              <a:rPr lang="en-US" smtClean="0"/>
              <a:t>‹#›</a:t>
            </a:fld>
            <a:endParaRPr lang="en-US"/>
          </a:p>
        </p:txBody>
      </p:sp>
    </p:spTree>
    <p:extLst>
      <p:ext uri="{BB962C8B-B14F-4D97-AF65-F5344CB8AC3E}">
        <p14:creationId xmlns:p14="http://schemas.microsoft.com/office/powerpoint/2010/main" val="219868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4845" y="290531"/>
            <a:ext cx="11607165" cy="1209146"/>
          </a:xfrm>
          <a:prstGeom prst="rect">
            <a:avLst/>
          </a:prstGeom>
        </p:spPr>
        <p:txBody>
          <a:bodyPr vert="horz" lIns="104370" tIns="52185" rIns="104370" bIns="52185"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44845" y="1692807"/>
            <a:ext cx="11607165" cy="4787882"/>
          </a:xfrm>
          <a:prstGeom prst="rect">
            <a:avLst/>
          </a:prstGeom>
        </p:spPr>
        <p:txBody>
          <a:bodyPr vert="horz" lIns="104370" tIns="52185" rIns="104370" bIns="52185"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44852" y="6724215"/>
            <a:ext cx="3009265" cy="386255"/>
          </a:xfrm>
          <a:prstGeom prst="rect">
            <a:avLst/>
          </a:prstGeom>
        </p:spPr>
        <p:txBody>
          <a:bodyPr vert="horz" lIns="104370" tIns="52185" rIns="104370" bIns="52185" rtlCol="0" anchor="ctr"/>
          <a:lstStyle>
            <a:lvl1pPr algn="l">
              <a:defRPr sz="1401">
                <a:solidFill>
                  <a:schemeClr val="tx1">
                    <a:tint val="75000"/>
                  </a:schemeClr>
                </a:solidFill>
              </a:defRPr>
            </a:lvl1pPr>
          </a:lstStyle>
          <a:p>
            <a:fld id="{FA74BAF4-E634-4369-B358-A9C2C9851C61}" type="datetimeFigureOut">
              <a:rPr lang="en-US" smtClean="0"/>
              <a:t>1/27/2018</a:t>
            </a:fld>
            <a:endParaRPr lang="en-US"/>
          </a:p>
        </p:txBody>
      </p:sp>
      <p:sp>
        <p:nvSpPr>
          <p:cNvPr id="5" name="Footer Placeholder 4"/>
          <p:cNvSpPr>
            <a:spLocks noGrp="1"/>
          </p:cNvSpPr>
          <p:nvPr>
            <p:ph type="ftr" sz="quarter" idx="3"/>
          </p:nvPr>
        </p:nvSpPr>
        <p:spPr>
          <a:xfrm>
            <a:off x="4406427" y="6724215"/>
            <a:ext cx="4084002" cy="386255"/>
          </a:xfrm>
          <a:prstGeom prst="rect">
            <a:avLst/>
          </a:prstGeom>
        </p:spPr>
        <p:txBody>
          <a:bodyPr vert="horz" lIns="104370" tIns="52185" rIns="104370" bIns="52185" rtlCol="0" anchor="ctr"/>
          <a:lstStyle>
            <a:lvl1pPr algn="ctr">
              <a:defRPr sz="140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242752" y="6724215"/>
            <a:ext cx="3009265" cy="386255"/>
          </a:xfrm>
          <a:prstGeom prst="rect">
            <a:avLst/>
          </a:prstGeom>
        </p:spPr>
        <p:txBody>
          <a:bodyPr vert="horz" lIns="104370" tIns="52185" rIns="104370" bIns="52185" rtlCol="0" anchor="ctr"/>
          <a:lstStyle>
            <a:lvl1pPr algn="r">
              <a:defRPr sz="1401">
                <a:solidFill>
                  <a:schemeClr val="tx1">
                    <a:tint val="75000"/>
                  </a:schemeClr>
                </a:solidFill>
              </a:defRPr>
            </a:lvl1pPr>
          </a:lstStyle>
          <a:p>
            <a:fld id="{BDD33A6C-86AE-4CBB-A4BC-35408E9242CF}" type="slidenum">
              <a:rPr lang="en-US" smtClean="0"/>
              <a:t>‹#›</a:t>
            </a:fld>
            <a:endParaRPr lang="en-US"/>
          </a:p>
        </p:txBody>
      </p:sp>
    </p:spTree>
    <p:extLst>
      <p:ext uri="{BB962C8B-B14F-4D97-AF65-F5344CB8AC3E}">
        <p14:creationId xmlns:p14="http://schemas.microsoft.com/office/powerpoint/2010/main" val="2102908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iming>
    <p:tnLst>
      <p:par>
        <p:cTn id="1" dur="indefinite" restart="never" nodeType="tmRoot"/>
      </p:par>
    </p:tnLst>
  </p:timing>
  <p:txStyles>
    <p:titleStyle>
      <a:lvl1pPr algn="ctr" defTabSz="1043742" rtl="0" eaLnBrk="1" latinLnBrk="0" hangingPunct="1">
        <a:spcBef>
          <a:spcPct val="0"/>
        </a:spcBef>
        <a:buNone/>
        <a:defRPr sz="5000" kern="1200">
          <a:solidFill>
            <a:schemeClr val="tx1"/>
          </a:solidFill>
          <a:latin typeface="+mj-lt"/>
          <a:ea typeface="+mj-ea"/>
          <a:cs typeface="+mj-cs"/>
        </a:defRPr>
      </a:lvl1pPr>
    </p:titleStyle>
    <p:bodyStyle>
      <a:lvl1pPr marL="0" indent="0" algn="l" defTabSz="1043742" rtl="0" eaLnBrk="1" latinLnBrk="0" hangingPunct="1">
        <a:spcBef>
          <a:spcPct val="20000"/>
        </a:spcBef>
        <a:buClr>
          <a:srgbClr val="FFD51E"/>
        </a:buClr>
        <a:buFont typeface="Arial" pitchFamily="34" charset="0"/>
        <a:buNone/>
        <a:defRPr sz="3700" kern="1200">
          <a:solidFill>
            <a:schemeClr val="tx1"/>
          </a:solidFill>
          <a:latin typeface="+mn-lt"/>
          <a:ea typeface="+mn-ea"/>
          <a:cs typeface="+mn-cs"/>
        </a:defRPr>
      </a:lvl1pPr>
      <a:lvl2pPr marL="1043742" indent="-521871" algn="l" defTabSz="1043742" rtl="0" eaLnBrk="1" latinLnBrk="0" hangingPunct="1">
        <a:spcBef>
          <a:spcPct val="20000"/>
        </a:spcBef>
        <a:buClr>
          <a:srgbClr val="FFD51E"/>
        </a:buClr>
        <a:buFont typeface="Arial" pitchFamily="34" charset="0"/>
        <a:buChar char="•"/>
        <a:defRPr sz="3200" kern="1200">
          <a:solidFill>
            <a:schemeClr val="tx1"/>
          </a:solidFill>
          <a:latin typeface="+mn-lt"/>
          <a:ea typeface="+mn-ea"/>
          <a:cs typeface="+mn-cs"/>
        </a:defRPr>
      </a:lvl2pPr>
      <a:lvl3pPr marL="1304679" indent="-260935" algn="l" defTabSz="1043742" rtl="0" eaLnBrk="1" latinLnBrk="0" hangingPunct="1">
        <a:spcBef>
          <a:spcPct val="20000"/>
        </a:spcBef>
        <a:buClr>
          <a:srgbClr val="FFD51E"/>
        </a:buClr>
        <a:buFont typeface="Arial" pitchFamily="34" charset="0"/>
        <a:buChar char="•"/>
        <a:defRPr sz="2700" kern="1200">
          <a:solidFill>
            <a:schemeClr val="tx1"/>
          </a:solidFill>
          <a:latin typeface="+mn-lt"/>
          <a:ea typeface="+mn-ea"/>
          <a:cs typeface="+mn-cs"/>
        </a:defRPr>
      </a:lvl3pPr>
      <a:lvl4pPr marL="1957017" indent="-391404" algn="l" defTabSz="1043742" rtl="0" eaLnBrk="1" latinLnBrk="0" hangingPunct="1">
        <a:spcBef>
          <a:spcPct val="20000"/>
        </a:spcBef>
        <a:buClr>
          <a:srgbClr val="FFD51E"/>
        </a:buClr>
        <a:buFont typeface="Arial" pitchFamily="34" charset="0"/>
        <a:buChar char="•"/>
        <a:defRPr sz="2301" kern="1200">
          <a:solidFill>
            <a:schemeClr val="tx1"/>
          </a:solidFill>
          <a:latin typeface="+mn-lt"/>
          <a:ea typeface="+mn-ea"/>
          <a:cs typeface="+mn-cs"/>
        </a:defRPr>
      </a:lvl4pPr>
      <a:lvl5pPr marL="2478889" indent="-391404" algn="l" defTabSz="1043742" rtl="0" eaLnBrk="1" latinLnBrk="0" hangingPunct="1">
        <a:spcBef>
          <a:spcPct val="20000"/>
        </a:spcBef>
        <a:buClr>
          <a:srgbClr val="FFD51E"/>
        </a:buClr>
        <a:buFont typeface="Arial" pitchFamily="34" charset="0"/>
        <a:buChar char="•"/>
        <a:defRPr sz="2301" kern="1200">
          <a:solidFill>
            <a:schemeClr val="tx1"/>
          </a:solidFill>
          <a:latin typeface="+mn-lt"/>
          <a:ea typeface="+mn-ea"/>
          <a:cs typeface="+mn-cs"/>
        </a:defRPr>
      </a:lvl5pPr>
      <a:lvl6pPr marL="2870291" indent="-260935" algn="l" defTabSz="1043742" rtl="0" eaLnBrk="1" latinLnBrk="0" hangingPunct="1">
        <a:spcBef>
          <a:spcPct val="20000"/>
        </a:spcBef>
        <a:buFont typeface="Arial" pitchFamily="34" charset="0"/>
        <a:buChar char="•"/>
        <a:defRPr sz="2301" kern="1200">
          <a:solidFill>
            <a:schemeClr val="tx1"/>
          </a:solidFill>
          <a:latin typeface="+mn-lt"/>
          <a:ea typeface="+mn-ea"/>
          <a:cs typeface="+mn-cs"/>
        </a:defRPr>
      </a:lvl6pPr>
      <a:lvl7pPr marL="3392164" indent="-260935" algn="l" defTabSz="1043742" rtl="0" eaLnBrk="1" latinLnBrk="0" hangingPunct="1">
        <a:spcBef>
          <a:spcPct val="20000"/>
        </a:spcBef>
        <a:buFont typeface="Arial" pitchFamily="34" charset="0"/>
        <a:buChar char="•"/>
        <a:defRPr sz="2301" kern="1200">
          <a:solidFill>
            <a:schemeClr val="tx1"/>
          </a:solidFill>
          <a:latin typeface="+mn-lt"/>
          <a:ea typeface="+mn-ea"/>
          <a:cs typeface="+mn-cs"/>
        </a:defRPr>
      </a:lvl7pPr>
      <a:lvl8pPr marL="3914035" indent="-260935" algn="l" defTabSz="1043742" rtl="0" eaLnBrk="1" latinLnBrk="0" hangingPunct="1">
        <a:spcBef>
          <a:spcPct val="20000"/>
        </a:spcBef>
        <a:buFont typeface="Arial" pitchFamily="34" charset="0"/>
        <a:buChar char="•"/>
        <a:defRPr sz="2301" kern="1200">
          <a:solidFill>
            <a:schemeClr val="tx1"/>
          </a:solidFill>
          <a:latin typeface="+mn-lt"/>
          <a:ea typeface="+mn-ea"/>
          <a:cs typeface="+mn-cs"/>
        </a:defRPr>
      </a:lvl8pPr>
      <a:lvl9pPr marL="4435907" indent="-260935" algn="l" defTabSz="1043742" rtl="0" eaLnBrk="1" latinLnBrk="0" hangingPunct="1">
        <a:spcBef>
          <a:spcPct val="20000"/>
        </a:spcBef>
        <a:buFont typeface="Arial" pitchFamily="34" charset="0"/>
        <a:buChar char="•"/>
        <a:defRPr sz="2301" kern="1200">
          <a:solidFill>
            <a:schemeClr val="tx1"/>
          </a:solidFill>
          <a:latin typeface="+mn-lt"/>
          <a:ea typeface="+mn-ea"/>
          <a:cs typeface="+mn-cs"/>
        </a:defRPr>
      </a:lvl9pPr>
    </p:bodyStyle>
    <p:otherStyle>
      <a:defPPr>
        <a:defRPr lang="en-US"/>
      </a:defPPr>
      <a:lvl1pPr marL="0" algn="l" defTabSz="1043742" rtl="0" eaLnBrk="1" latinLnBrk="0" hangingPunct="1">
        <a:defRPr sz="2100" kern="1200">
          <a:solidFill>
            <a:schemeClr val="tx1"/>
          </a:solidFill>
          <a:latin typeface="+mn-lt"/>
          <a:ea typeface="+mn-ea"/>
          <a:cs typeface="+mn-cs"/>
        </a:defRPr>
      </a:lvl1pPr>
      <a:lvl2pPr marL="521871" algn="l" defTabSz="1043742" rtl="0" eaLnBrk="1" latinLnBrk="0" hangingPunct="1">
        <a:defRPr sz="2100" kern="1200">
          <a:solidFill>
            <a:schemeClr val="tx1"/>
          </a:solidFill>
          <a:latin typeface="+mn-lt"/>
          <a:ea typeface="+mn-ea"/>
          <a:cs typeface="+mn-cs"/>
        </a:defRPr>
      </a:lvl2pPr>
      <a:lvl3pPr marL="1043742" algn="l" defTabSz="1043742" rtl="0" eaLnBrk="1" latinLnBrk="0" hangingPunct="1">
        <a:defRPr sz="2100" kern="1200">
          <a:solidFill>
            <a:schemeClr val="tx1"/>
          </a:solidFill>
          <a:latin typeface="+mn-lt"/>
          <a:ea typeface="+mn-ea"/>
          <a:cs typeface="+mn-cs"/>
        </a:defRPr>
      </a:lvl3pPr>
      <a:lvl4pPr marL="1565614" algn="l" defTabSz="1043742" rtl="0" eaLnBrk="1" latinLnBrk="0" hangingPunct="1">
        <a:defRPr sz="2100" kern="1200">
          <a:solidFill>
            <a:schemeClr val="tx1"/>
          </a:solidFill>
          <a:latin typeface="+mn-lt"/>
          <a:ea typeface="+mn-ea"/>
          <a:cs typeface="+mn-cs"/>
        </a:defRPr>
      </a:lvl4pPr>
      <a:lvl5pPr marL="2087485" algn="l" defTabSz="1043742" rtl="0" eaLnBrk="1" latinLnBrk="0" hangingPunct="1">
        <a:defRPr sz="2100" kern="1200">
          <a:solidFill>
            <a:schemeClr val="tx1"/>
          </a:solidFill>
          <a:latin typeface="+mn-lt"/>
          <a:ea typeface="+mn-ea"/>
          <a:cs typeface="+mn-cs"/>
        </a:defRPr>
      </a:lvl5pPr>
      <a:lvl6pPr marL="2609356" algn="l" defTabSz="1043742" rtl="0" eaLnBrk="1" latinLnBrk="0" hangingPunct="1">
        <a:defRPr sz="2100" kern="1200">
          <a:solidFill>
            <a:schemeClr val="tx1"/>
          </a:solidFill>
          <a:latin typeface="+mn-lt"/>
          <a:ea typeface="+mn-ea"/>
          <a:cs typeface="+mn-cs"/>
        </a:defRPr>
      </a:lvl6pPr>
      <a:lvl7pPr marL="3131227" algn="l" defTabSz="1043742" rtl="0" eaLnBrk="1" latinLnBrk="0" hangingPunct="1">
        <a:defRPr sz="2100" kern="1200">
          <a:solidFill>
            <a:schemeClr val="tx1"/>
          </a:solidFill>
          <a:latin typeface="+mn-lt"/>
          <a:ea typeface="+mn-ea"/>
          <a:cs typeface="+mn-cs"/>
        </a:defRPr>
      </a:lvl7pPr>
      <a:lvl8pPr marL="3653099" algn="l" defTabSz="1043742" rtl="0" eaLnBrk="1" latinLnBrk="0" hangingPunct="1">
        <a:defRPr sz="2100" kern="1200">
          <a:solidFill>
            <a:schemeClr val="tx1"/>
          </a:solidFill>
          <a:latin typeface="+mn-lt"/>
          <a:ea typeface="+mn-ea"/>
          <a:cs typeface="+mn-cs"/>
        </a:defRPr>
      </a:lvl8pPr>
      <a:lvl9pPr marL="4174971" algn="l" defTabSz="1043742"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91841" y="2043261"/>
            <a:ext cx="9736219" cy="3096344"/>
          </a:xfrm>
        </p:spPr>
        <p:txBody>
          <a:bodyPr>
            <a:noAutofit/>
          </a:bodyPr>
          <a:lstStyle/>
          <a:p>
            <a:pPr>
              <a:spcBef>
                <a:spcPts val="0"/>
              </a:spcBef>
            </a:pPr>
            <a:r>
              <a:rPr lang="en-US" sz="4800" b="1" dirty="0" smtClean="0">
                <a:solidFill>
                  <a:schemeClr val="tx1"/>
                </a:solidFill>
              </a:rPr>
              <a:t>ISF - ISTA </a:t>
            </a:r>
            <a:r>
              <a:rPr lang="en-US" sz="4800" b="1" dirty="0" err="1" smtClean="0">
                <a:solidFill>
                  <a:schemeClr val="tx1"/>
                </a:solidFill>
              </a:rPr>
              <a:t>wg</a:t>
            </a:r>
            <a:r>
              <a:rPr lang="en-US" sz="4800" b="1" dirty="0" smtClean="0">
                <a:solidFill>
                  <a:schemeClr val="tx1"/>
                </a:solidFill>
              </a:rPr>
              <a:t> Vegetable Seed Industry</a:t>
            </a:r>
          </a:p>
          <a:p>
            <a:pPr>
              <a:spcBef>
                <a:spcPts val="0"/>
              </a:spcBef>
            </a:pPr>
            <a:endParaRPr lang="en-US" sz="3600" b="1" dirty="0">
              <a:solidFill>
                <a:srgbClr val="FFC000"/>
              </a:solidFill>
            </a:endParaRPr>
          </a:p>
          <a:p>
            <a:pPr>
              <a:spcBef>
                <a:spcPts val="0"/>
              </a:spcBef>
            </a:pPr>
            <a:r>
              <a:rPr lang="en-US" sz="3600" b="1" dirty="0" smtClean="0">
                <a:solidFill>
                  <a:srgbClr val="FFC000"/>
                </a:solidFill>
              </a:rPr>
              <a:t>Rob Keene</a:t>
            </a:r>
          </a:p>
          <a:p>
            <a:pPr>
              <a:spcBef>
                <a:spcPts val="0"/>
              </a:spcBef>
            </a:pPr>
            <a:r>
              <a:rPr lang="en-US" sz="3600" b="1" dirty="0" smtClean="0">
                <a:solidFill>
                  <a:schemeClr val="tx1"/>
                </a:solidFill>
              </a:rPr>
              <a:t>ASTA V&amp;F Emerging Issues </a:t>
            </a:r>
            <a:r>
              <a:rPr lang="en-US" sz="3600" b="1" dirty="0" err="1" smtClean="0">
                <a:solidFill>
                  <a:schemeClr val="tx1"/>
                </a:solidFill>
              </a:rPr>
              <a:t>wg</a:t>
            </a:r>
            <a:endParaRPr lang="en-US" sz="3600" b="1" dirty="0" smtClean="0">
              <a:solidFill>
                <a:schemeClr val="tx1"/>
              </a:solidFill>
            </a:endParaRPr>
          </a:p>
          <a:p>
            <a:pPr>
              <a:spcBef>
                <a:spcPts val="0"/>
              </a:spcBef>
            </a:pPr>
            <a:r>
              <a:rPr lang="en-US" sz="3600" dirty="0" smtClean="0">
                <a:solidFill>
                  <a:schemeClr val="tx1"/>
                </a:solidFill>
              </a:rPr>
              <a:t>27</a:t>
            </a:r>
            <a:r>
              <a:rPr lang="en-US" sz="3600" baseline="30000" dirty="0" smtClean="0">
                <a:solidFill>
                  <a:schemeClr val="tx1"/>
                </a:solidFill>
              </a:rPr>
              <a:t>th</a:t>
            </a:r>
            <a:r>
              <a:rPr lang="en-US" sz="3600" dirty="0" smtClean="0">
                <a:solidFill>
                  <a:schemeClr val="tx1"/>
                </a:solidFill>
              </a:rPr>
              <a:t> January 2018, San Diego</a:t>
            </a:r>
          </a:p>
        </p:txBody>
      </p:sp>
    </p:spTree>
    <p:extLst>
      <p:ext uri="{BB962C8B-B14F-4D97-AF65-F5344CB8AC3E}">
        <p14:creationId xmlns:p14="http://schemas.microsoft.com/office/powerpoint/2010/main" val="2944639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1841" y="459085"/>
            <a:ext cx="8680158" cy="609401"/>
          </a:xfrm>
        </p:spPr>
        <p:txBody>
          <a:bodyPr>
            <a:noAutofit/>
          </a:bodyPr>
          <a:lstStyle/>
          <a:p>
            <a:r>
              <a:rPr lang="en-US" sz="3600" b="1" dirty="0" smtClean="0"/>
              <a:t>ISF - ISTA </a:t>
            </a:r>
            <a:r>
              <a:rPr lang="en-US" sz="3600" b="1" dirty="0" err="1" smtClean="0"/>
              <a:t>wg</a:t>
            </a:r>
            <a:r>
              <a:rPr lang="en-US" sz="3600" b="1" dirty="0" smtClean="0"/>
              <a:t> Vegetable Seed Industry</a:t>
            </a:r>
            <a:endParaRPr lang="en-GB" sz="3600" b="1" dirty="0"/>
          </a:p>
        </p:txBody>
      </p:sp>
      <p:sp>
        <p:nvSpPr>
          <p:cNvPr id="3" name="Content Placeholder 2"/>
          <p:cNvSpPr>
            <a:spLocks noGrp="1"/>
          </p:cNvSpPr>
          <p:nvPr>
            <p:ph idx="1"/>
          </p:nvPr>
        </p:nvSpPr>
        <p:spPr>
          <a:xfrm>
            <a:off x="1191841" y="1179165"/>
            <a:ext cx="10641858" cy="5472608"/>
          </a:xfrm>
        </p:spPr>
        <p:txBody>
          <a:bodyPr>
            <a:noAutofit/>
          </a:bodyPr>
          <a:lstStyle/>
          <a:p>
            <a:pPr>
              <a:lnSpc>
                <a:spcPts val="3000"/>
              </a:lnSpc>
              <a:spcBef>
                <a:spcPts val="0"/>
              </a:spcBef>
            </a:pPr>
            <a:r>
              <a:rPr lang="en-GB" sz="2400" dirty="0" smtClean="0"/>
              <a:t>The joint ISF and ISTA working group team spent a very successful three days in the Netherlands in October 2017 visiting vegetable seed companies (Enza Zaden, Bejo Zaden and Syngenta Seeds) to see at first hand seed processing and quality management systems and meet and discuss the issues on hand.</a:t>
            </a:r>
          </a:p>
          <a:p>
            <a:pPr>
              <a:lnSpc>
                <a:spcPts val="3000"/>
              </a:lnSpc>
              <a:spcBef>
                <a:spcPts val="0"/>
              </a:spcBef>
            </a:pPr>
            <a:endParaRPr lang="en-US" sz="2400" dirty="0"/>
          </a:p>
          <a:p>
            <a:pPr>
              <a:lnSpc>
                <a:spcPts val="3000"/>
              </a:lnSpc>
              <a:spcBef>
                <a:spcPts val="0"/>
              </a:spcBef>
            </a:pPr>
            <a:r>
              <a:rPr lang="en-US" sz="2400" b="1" dirty="0" smtClean="0"/>
              <a:t>Representatives from the seed industry:</a:t>
            </a:r>
          </a:p>
          <a:p>
            <a:pPr lvl="1">
              <a:lnSpc>
                <a:spcPts val="3000"/>
              </a:lnSpc>
              <a:spcBef>
                <a:spcPts val="0"/>
              </a:spcBef>
            </a:pPr>
            <a:r>
              <a:rPr lang="en-US" sz="2199" dirty="0" smtClean="0"/>
              <a:t>Merel </a:t>
            </a:r>
            <a:r>
              <a:rPr lang="en-US" sz="2199" dirty="0" err="1" smtClean="0"/>
              <a:t>Langens</a:t>
            </a:r>
            <a:r>
              <a:rPr lang="en-US" sz="2199" dirty="0"/>
              <a:t> </a:t>
            </a:r>
            <a:r>
              <a:rPr lang="en-US" sz="2199" dirty="0" smtClean="0"/>
              <a:t>– Bayer Vegetable Seeds (Vice-chair)</a:t>
            </a:r>
          </a:p>
          <a:p>
            <a:pPr lvl="1">
              <a:lnSpc>
                <a:spcPts val="3000"/>
              </a:lnSpc>
              <a:spcBef>
                <a:spcPts val="0"/>
              </a:spcBef>
            </a:pPr>
            <a:r>
              <a:rPr lang="en-US" sz="2199" dirty="0" smtClean="0"/>
              <a:t>Bert Mantel – Syngenta Seeds</a:t>
            </a:r>
          </a:p>
          <a:p>
            <a:pPr lvl="1">
              <a:lnSpc>
                <a:spcPts val="3000"/>
              </a:lnSpc>
              <a:spcBef>
                <a:spcPts val="0"/>
              </a:spcBef>
            </a:pPr>
            <a:r>
              <a:rPr lang="en-US" sz="2199" dirty="0" smtClean="0"/>
              <a:t>Rob Keene – Enza Zaden</a:t>
            </a:r>
          </a:p>
          <a:p>
            <a:pPr lvl="1">
              <a:lnSpc>
                <a:spcPts val="3000"/>
              </a:lnSpc>
              <a:spcBef>
                <a:spcPts val="0"/>
              </a:spcBef>
            </a:pPr>
            <a:r>
              <a:rPr lang="en-US" sz="2199" dirty="0" smtClean="0"/>
              <a:t>Zvi Amit – Hazera Seeds</a:t>
            </a:r>
          </a:p>
          <a:p>
            <a:pPr lvl="1">
              <a:lnSpc>
                <a:spcPts val="3000"/>
              </a:lnSpc>
              <a:spcBef>
                <a:spcPts val="0"/>
              </a:spcBef>
            </a:pPr>
            <a:r>
              <a:rPr lang="en-US" sz="2199" dirty="0" smtClean="0"/>
              <a:t>Agnes Vermeulen – HM.Clause</a:t>
            </a:r>
          </a:p>
          <a:p>
            <a:pPr lvl="1">
              <a:lnSpc>
                <a:spcPts val="3000"/>
              </a:lnSpc>
              <a:spcBef>
                <a:spcPts val="0"/>
              </a:spcBef>
            </a:pPr>
            <a:r>
              <a:rPr lang="en-US" sz="2199" dirty="0" smtClean="0"/>
              <a:t>Jacq de </a:t>
            </a:r>
            <a:r>
              <a:rPr lang="en-US" sz="2199" dirty="0" err="1" smtClean="0"/>
              <a:t>Koning</a:t>
            </a:r>
            <a:r>
              <a:rPr lang="en-US" sz="2199" dirty="0" smtClean="0"/>
              <a:t> – Monsanto</a:t>
            </a:r>
          </a:p>
          <a:p>
            <a:pPr lvl="1">
              <a:lnSpc>
                <a:spcPts val="3000"/>
              </a:lnSpc>
              <a:spcBef>
                <a:spcPts val="0"/>
              </a:spcBef>
            </a:pPr>
            <a:r>
              <a:rPr lang="en-US" sz="2199" dirty="0" smtClean="0"/>
              <a:t>Szabolcs </a:t>
            </a:r>
            <a:r>
              <a:rPr lang="en-US" sz="2199" dirty="0" err="1" smtClean="0"/>
              <a:t>Ruthner</a:t>
            </a:r>
            <a:r>
              <a:rPr lang="en-US" sz="2199" dirty="0" smtClean="0"/>
              <a:t> - ISF</a:t>
            </a:r>
            <a:endParaRPr lang="en-GB" sz="3399" dirty="0"/>
          </a:p>
        </p:txBody>
      </p:sp>
      <p:sp>
        <p:nvSpPr>
          <p:cNvPr id="4" name="Slide Number Placeholder 3"/>
          <p:cNvSpPr>
            <a:spLocks noGrp="1"/>
          </p:cNvSpPr>
          <p:nvPr>
            <p:ph type="sldNum" sz="quarter" idx="12"/>
          </p:nvPr>
        </p:nvSpPr>
        <p:spPr/>
        <p:txBody>
          <a:bodyPr/>
          <a:lstStyle/>
          <a:p>
            <a:fld id="{BDD33A6C-86AE-4CBB-A4BC-35408E9242CF}" type="slidenum">
              <a:rPr lang="en-US" smtClean="0"/>
              <a:t>2</a:t>
            </a:fld>
            <a:endParaRPr lang="en-US" dirty="0"/>
          </a:p>
        </p:txBody>
      </p:sp>
    </p:spTree>
    <p:extLst>
      <p:ext uri="{BB962C8B-B14F-4D97-AF65-F5344CB8AC3E}">
        <p14:creationId xmlns:p14="http://schemas.microsoft.com/office/powerpoint/2010/main" val="3185712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3850" y="1323181"/>
            <a:ext cx="10297144" cy="4536504"/>
          </a:xfrm>
        </p:spPr>
        <p:txBody>
          <a:bodyPr>
            <a:noAutofit/>
          </a:bodyPr>
          <a:lstStyle/>
          <a:p>
            <a:pPr>
              <a:lnSpc>
                <a:spcPts val="3800"/>
              </a:lnSpc>
              <a:spcBef>
                <a:spcPts val="0"/>
              </a:spcBef>
              <a:buClr>
                <a:srgbClr val="FFC000"/>
              </a:buClr>
            </a:pPr>
            <a:r>
              <a:rPr lang="en-US" altLang="en-US" sz="2400" b="1" dirty="0" smtClean="0"/>
              <a:t>Objectives</a:t>
            </a:r>
          </a:p>
          <a:p>
            <a:pPr marL="457200" indent="-457200">
              <a:lnSpc>
                <a:spcPts val="3800"/>
              </a:lnSpc>
              <a:spcBef>
                <a:spcPts val="0"/>
              </a:spcBef>
              <a:buClr>
                <a:srgbClr val="FFC000"/>
              </a:buClr>
              <a:buFont typeface="Wingdings" panose="05000000000000000000" pitchFamily="2" charset="2"/>
              <a:buChar char="§"/>
            </a:pPr>
            <a:r>
              <a:rPr lang="en-US" altLang="en-US" sz="2400" dirty="0" smtClean="0"/>
              <a:t>Discuss and clarify the specific needs of the vegetable seed industry.</a:t>
            </a:r>
          </a:p>
          <a:p>
            <a:pPr marL="457200" indent="-457200">
              <a:lnSpc>
                <a:spcPts val="3800"/>
              </a:lnSpc>
              <a:spcBef>
                <a:spcPts val="0"/>
              </a:spcBef>
              <a:buClr>
                <a:srgbClr val="FFC000"/>
              </a:buClr>
              <a:buFont typeface="Wingdings" panose="05000000000000000000" pitchFamily="2" charset="2"/>
              <a:buChar char="§"/>
            </a:pPr>
            <a:r>
              <a:rPr lang="en-US" altLang="en-US" sz="2400" dirty="0" smtClean="0"/>
              <a:t>Visualize the high dynamics of the vegetable seed industry from the processing, logistics, track and trace and the professional warehousing perspectives.</a:t>
            </a:r>
          </a:p>
          <a:p>
            <a:pPr marL="457200" indent="-457200">
              <a:lnSpc>
                <a:spcPts val="3800"/>
              </a:lnSpc>
              <a:spcBef>
                <a:spcPts val="0"/>
              </a:spcBef>
              <a:buClr>
                <a:srgbClr val="FFC000"/>
              </a:buClr>
              <a:buFont typeface="Wingdings" panose="05000000000000000000" pitchFamily="2" charset="2"/>
              <a:buChar char="§"/>
            </a:pPr>
            <a:r>
              <a:rPr lang="en-US" altLang="en-US" sz="2400" dirty="0" smtClean="0"/>
              <a:t>Discuss the use of other information than samples of final seed lots for testing and issuing ISTA certificates.</a:t>
            </a:r>
          </a:p>
          <a:p>
            <a:pPr marL="457200" indent="-457200">
              <a:lnSpc>
                <a:spcPts val="3800"/>
              </a:lnSpc>
              <a:spcBef>
                <a:spcPts val="0"/>
              </a:spcBef>
              <a:buClr>
                <a:srgbClr val="FFC000"/>
              </a:buClr>
              <a:buFont typeface="Wingdings" panose="05000000000000000000" pitchFamily="2" charset="2"/>
              <a:buChar char="§"/>
            </a:pPr>
            <a:r>
              <a:rPr lang="en-US" altLang="en-US" sz="2400" dirty="0" smtClean="0"/>
              <a:t>Sampling of small seed lots.</a:t>
            </a:r>
            <a:endParaRPr lang="en-GB" altLang="en-US" sz="2400" dirty="0" smtClean="0"/>
          </a:p>
        </p:txBody>
      </p:sp>
      <p:sp>
        <p:nvSpPr>
          <p:cNvPr id="4" name="Slide Number Placeholder 3"/>
          <p:cNvSpPr>
            <a:spLocks noGrp="1"/>
          </p:cNvSpPr>
          <p:nvPr>
            <p:ph type="sldNum" sz="quarter" idx="12"/>
          </p:nvPr>
        </p:nvSpPr>
        <p:spPr/>
        <p:txBody>
          <a:bodyPr/>
          <a:lstStyle/>
          <a:p>
            <a:fld id="{BDD33A6C-86AE-4CBB-A4BC-35408E9242CF}" type="slidenum">
              <a:rPr lang="en-US" smtClean="0"/>
              <a:t>3</a:t>
            </a:fld>
            <a:endParaRPr lang="en-US" dirty="0"/>
          </a:p>
        </p:txBody>
      </p:sp>
      <p:sp>
        <p:nvSpPr>
          <p:cNvPr id="6" name="Title 1"/>
          <p:cNvSpPr>
            <a:spLocks noGrp="1"/>
          </p:cNvSpPr>
          <p:nvPr>
            <p:ph type="title"/>
          </p:nvPr>
        </p:nvSpPr>
        <p:spPr>
          <a:xfrm>
            <a:off x="1191841" y="459085"/>
            <a:ext cx="8680158" cy="609401"/>
          </a:xfrm>
        </p:spPr>
        <p:txBody>
          <a:bodyPr>
            <a:noAutofit/>
          </a:bodyPr>
          <a:lstStyle/>
          <a:p>
            <a:r>
              <a:rPr lang="en-US" sz="3600" b="1" dirty="0" smtClean="0"/>
              <a:t>ISF - ISTA </a:t>
            </a:r>
            <a:r>
              <a:rPr lang="en-US" sz="3600" b="1" dirty="0" err="1" smtClean="0"/>
              <a:t>wg</a:t>
            </a:r>
            <a:r>
              <a:rPr lang="en-US" sz="3600" b="1" dirty="0" smtClean="0"/>
              <a:t> Vegetable Seed Industry</a:t>
            </a:r>
            <a:endParaRPr lang="en-GB" sz="3600" b="1" dirty="0"/>
          </a:p>
        </p:txBody>
      </p:sp>
    </p:spTree>
    <p:extLst>
      <p:ext uri="{BB962C8B-B14F-4D97-AF65-F5344CB8AC3E}">
        <p14:creationId xmlns:p14="http://schemas.microsoft.com/office/powerpoint/2010/main" val="400202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D33A6C-86AE-4CBB-A4BC-35408E9242CF}" type="slidenum">
              <a:rPr lang="en-US" smtClean="0"/>
              <a:t>4</a:t>
            </a:fld>
            <a:endParaRPr lang="en-US" dirty="0"/>
          </a:p>
        </p:txBody>
      </p:sp>
      <p:sp>
        <p:nvSpPr>
          <p:cNvPr id="7" name="Content Placeholder 2"/>
          <p:cNvSpPr>
            <a:spLocks noGrp="1"/>
          </p:cNvSpPr>
          <p:nvPr>
            <p:ph idx="1"/>
          </p:nvPr>
        </p:nvSpPr>
        <p:spPr>
          <a:xfrm>
            <a:off x="1047825" y="1467197"/>
            <a:ext cx="10641858" cy="5040560"/>
          </a:xfrm>
        </p:spPr>
        <p:txBody>
          <a:bodyPr>
            <a:noAutofit/>
          </a:bodyPr>
          <a:lstStyle/>
          <a:p>
            <a:pPr>
              <a:lnSpc>
                <a:spcPts val="3800"/>
              </a:lnSpc>
              <a:spcBef>
                <a:spcPts val="0"/>
              </a:spcBef>
            </a:pPr>
            <a:r>
              <a:rPr lang="en-US" sz="2400" b="1" dirty="0" smtClean="0"/>
              <a:t>Previous action items</a:t>
            </a:r>
          </a:p>
          <a:p>
            <a:pPr marL="342900" indent="-342900">
              <a:lnSpc>
                <a:spcPts val="3800"/>
              </a:lnSpc>
              <a:spcBef>
                <a:spcPts val="0"/>
              </a:spcBef>
              <a:buFont typeface="Wingdings" panose="05000000000000000000" pitchFamily="2" charset="2"/>
              <a:buChar char="§"/>
            </a:pPr>
            <a:r>
              <a:rPr lang="en-US" sz="2400" dirty="0" smtClean="0"/>
              <a:t>The terms of reference of the </a:t>
            </a:r>
            <a:r>
              <a:rPr lang="en-US" sz="2400" dirty="0" err="1" smtClean="0"/>
              <a:t>wg</a:t>
            </a:r>
            <a:r>
              <a:rPr lang="en-US" sz="2400" dirty="0" smtClean="0"/>
              <a:t> were defined and finalized.</a:t>
            </a:r>
          </a:p>
          <a:p>
            <a:pPr marL="342900" indent="-342900">
              <a:lnSpc>
                <a:spcPts val="3800"/>
              </a:lnSpc>
              <a:spcBef>
                <a:spcPts val="0"/>
              </a:spcBef>
              <a:buFont typeface="Wingdings" panose="05000000000000000000" pitchFamily="2" charset="2"/>
              <a:buChar char="§"/>
            </a:pPr>
            <a:r>
              <a:rPr lang="en-US" sz="2400" dirty="0" smtClean="0"/>
              <a:t>An anti-trust statement was drafted, discussed and finalized.</a:t>
            </a:r>
          </a:p>
          <a:p>
            <a:pPr marL="342900" indent="-342900">
              <a:lnSpc>
                <a:spcPts val="3800"/>
              </a:lnSpc>
              <a:spcBef>
                <a:spcPts val="0"/>
              </a:spcBef>
              <a:buFont typeface="Wingdings" panose="05000000000000000000" pitchFamily="2" charset="2"/>
              <a:buChar char="§"/>
            </a:pPr>
            <a:r>
              <a:rPr lang="en-US" sz="2400" dirty="0" smtClean="0"/>
              <a:t>The special needs of the vegetable seed sector – to be defined, action in progress.</a:t>
            </a:r>
          </a:p>
        </p:txBody>
      </p:sp>
      <p:sp>
        <p:nvSpPr>
          <p:cNvPr id="6" name="Title 1"/>
          <p:cNvSpPr>
            <a:spLocks noGrp="1"/>
          </p:cNvSpPr>
          <p:nvPr>
            <p:ph type="title"/>
          </p:nvPr>
        </p:nvSpPr>
        <p:spPr>
          <a:xfrm>
            <a:off x="1191841" y="459085"/>
            <a:ext cx="8680158" cy="609401"/>
          </a:xfrm>
        </p:spPr>
        <p:txBody>
          <a:bodyPr>
            <a:noAutofit/>
          </a:bodyPr>
          <a:lstStyle/>
          <a:p>
            <a:r>
              <a:rPr lang="en-US" sz="3600" b="1" dirty="0" smtClean="0"/>
              <a:t>ISF - ISTA </a:t>
            </a:r>
            <a:r>
              <a:rPr lang="en-US" sz="3600" b="1" dirty="0" err="1" smtClean="0"/>
              <a:t>wg</a:t>
            </a:r>
            <a:r>
              <a:rPr lang="en-US" sz="3600" b="1" dirty="0" smtClean="0"/>
              <a:t> Vegetable Seed Industry</a:t>
            </a:r>
            <a:endParaRPr lang="en-GB" sz="3600" b="1" dirty="0"/>
          </a:p>
        </p:txBody>
      </p:sp>
    </p:spTree>
    <p:extLst>
      <p:ext uri="{BB962C8B-B14F-4D97-AF65-F5344CB8AC3E}">
        <p14:creationId xmlns:p14="http://schemas.microsoft.com/office/powerpoint/2010/main" val="1429104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D33A6C-86AE-4CBB-A4BC-35408E9242CF}" type="slidenum">
              <a:rPr lang="en-US" smtClean="0"/>
              <a:t>5</a:t>
            </a:fld>
            <a:endParaRPr lang="en-US" dirty="0"/>
          </a:p>
        </p:txBody>
      </p:sp>
      <p:sp>
        <p:nvSpPr>
          <p:cNvPr id="7" name="Content Placeholder 2"/>
          <p:cNvSpPr>
            <a:spLocks noGrp="1"/>
          </p:cNvSpPr>
          <p:nvPr>
            <p:ph idx="1"/>
          </p:nvPr>
        </p:nvSpPr>
        <p:spPr>
          <a:xfrm>
            <a:off x="1263849" y="1323181"/>
            <a:ext cx="10369152" cy="5040560"/>
          </a:xfrm>
        </p:spPr>
        <p:txBody>
          <a:bodyPr>
            <a:noAutofit/>
          </a:bodyPr>
          <a:lstStyle/>
          <a:p>
            <a:pPr>
              <a:lnSpc>
                <a:spcPts val="3500"/>
              </a:lnSpc>
              <a:spcBef>
                <a:spcPts val="0"/>
              </a:spcBef>
            </a:pPr>
            <a:r>
              <a:rPr lang="en-US" sz="2400" b="1" dirty="0" smtClean="0"/>
              <a:t>Discussion</a:t>
            </a:r>
          </a:p>
          <a:p>
            <a:pPr marL="342900" indent="-342900">
              <a:lnSpc>
                <a:spcPts val="3500"/>
              </a:lnSpc>
              <a:spcBef>
                <a:spcPts val="0"/>
              </a:spcBef>
              <a:buFont typeface="Wingdings" panose="05000000000000000000" pitchFamily="2" charset="2"/>
              <a:buChar char="§"/>
            </a:pPr>
            <a:r>
              <a:rPr lang="en-US" sz="2400" dirty="0" smtClean="0"/>
              <a:t>A broad discussion on the problems for the industry associated with the issuance of the International Orange Certificate (OIC) only on the final packed seed lot. Progress made, and understanding of the industry requirements.</a:t>
            </a:r>
          </a:p>
          <a:p>
            <a:pPr marL="342900" indent="-342900">
              <a:lnSpc>
                <a:spcPts val="3500"/>
              </a:lnSpc>
              <a:spcBef>
                <a:spcPts val="0"/>
              </a:spcBef>
              <a:buFont typeface="Wingdings" panose="05000000000000000000" pitchFamily="2" charset="2"/>
              <a:buChar char="§"/>
            </a:pPr>
            <a:r>
              <a:rPr lang="en-US" sz="2400" dirty="0" smtClean="0"/>
              <a:t>There are no ISTA guidelines explaining how to deal with small seed lots, these mainly focus on purity testing. Concluded a review of industry requirement for maximum seeds lots, and a review of the definition of small seed lots.</a:t>
            </a:r>
          </a:p>
          <a:p>
            <a:pPr marL="342900" indent="-342900">
              <a:lnSpc>
                <a:spcPts val="3500"/>
              </a:lnSpc>
              <a:spcBef>
                <a:spcPts val="0"/>
              </a:spcBef>
              <a:buFont typeface="Wingdings" panose="05000000000000000000" pitchFamily="2" charset="2"/>
              <a:buChar char="§"/>
            </a:pPr>
            <a:r>
              <a:rPr lang="en-US" sz="2400" dirty="0" smtClean="0"/>
              <a:t>Compared to the almost negligible </a:t>
            </a:r>
            <a:r>
              <a:rPr lang="en-US" sz="2400" dirty="0"/>
              <a:t>risk of </a:t>
            </a:r>
            <a:r>
              <a:rPr lang="en-US" sz="2400" dirty="0" smtClean="0"/>
              <a:t>finding </a:t>
            </a:r>
            <a:r>
              <a:rPr lang="en-US" sz="2400" dirty="0"/>
              <a:t>noxious weed seeds in certain fruity </a:t>
            </a:r>
            <a:r>
              <a:rPr lang="en-US" sz="2400" dirty="0" smtClean="0"/>
              <a:t>crops (watermelon</a:t>
            </a:r>
            <a:r>
              <a:rPr lang="en-US" sz="2400" dirty="0"/>
              <a:t>, squash etc</a:t>
            </a:r>
            <a:r>
              <a:rPr lang="en-US" sz="2400" dirty="0" smtClean="0"/>
              <a:t>.), the numbers of seeds needed to test for noxious weeds is very high. The industry position - adjust the sample size to the actual risk.</a:t>
            </a:r>
            <a:endParaRPr lang="en-GB" sz="2400" dirty="0" smtClean="0"/>
          </a:p>
        </p:txBody>
      </p:sp>
      <p:sp>
        <p:nvSpPr>
          <p:cNvPr id="6" name="Title 1"/>
          <p:cNvSpPr>
            <a:spLocks noGrp="1"/>
          </p:cNvSpPr>
          <p:nvPr>
            <p:ph type="title"/>
          </p:nvPr>
        </p:nvSpPr>
        <p:spPr>
          <a:xfrm>
            <a:off x="1191841" y="459085"/>
            <a:ext cx="8680158" cy="609401"/>
          </a:xfrm>
        </p:spPr>
        <p:txBody>
          <a:bodyPr>
            <a:noAutofit/>
          </a:bodyPr>
          <a:lstStyle/>
          <a:p>
            <a:r>
              <a:rPr lang="en-US" sz="3600" b="1" dirty="0" smtClean="0"/>
              <a:t>ISF - ISTA </a:t>
            </a:r>
            <a:r>
              <a:rPr lang="en-US" sz="3600" b="1" dirty="0" err="1" smtClean="0"/>
              <a:t>wg</a:t>
            </a:r>
            <a:r>
              <a:rPr lang="en-US" sz="3600" b="1" dirty="0" smtClean="0"/>
              <a:t> Vegetable Seed Industry</a:t>
            </a:r>
            <a:endParaRPr lang="en-GB" sz="3600" b="1" dirty="0"/>
          </a:p>
        </p:txBody>
      </p:sp>
    </p:spTree>
    <p:extLst>
      <p:ext uri="{BB962C8B-B14F-4D97-AF65-F5344CB8AC3E}">
        <p14:creationId xmlns:p14="http://schemas.microsoft.com/office/powerpoint/2010/main" val="4070568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D33A6C-86AE-4CBB-A4BC-35408E9242CF}" type="slidenum">
              <a:rPr lang="en-US" smtClean="0"/>
              <a:t>6</a:t>
            </a:fld>
            <a:endParaRPr lang="en-US" dirty="0"/>
          </a:p>
        </p:txBody>
      </p:sp>
      <p:sp>
        <p:nvSpPr>
          <p:cNvPr id="7" name="Content Placeholder 2"/>
          <p:cNvSpPr>
            <a:spLocks noGrp="1"/>
          </p:cNvSpPr>
          <p:nvPr>
            <p:ph idx="1"/>
          </p:nvPr>
        </p:nvSpPr>
        <p:spPr>
          <a:xfrm>
            <a:off x="1263849" y="1179165"/>
            <a:ext cx="9865096" cy="5040560"/>
          </a:xfrm>
        </p:spPr>
        <p:txBody>
          <a:bodyPr>
            <a:noAutofit/>
          </a:bodyPr>
          <a:lstStyle/>
          <a:p>
            <a:pPr>
              <a:lnSpc>
                <a:spcPts val="3400"/>
              </a:lnSpc>
              <a:spcBef>
                <a:spcPts val="0"/>
              </a:spcBef>
            </a:pPr>
            <a:r>
              <a:rPr lang="en-US" sz="2400" b="1" dirty="0" smtClean="0"/>
              <a:t>Actions OIC</a:t>
            </a:r>
          </a:p>
          <a:p>
            <a:pPr marL="342900" indent="-342900">
              <a:lnSpc>
                <a:spcPts val="3400"/>
              </a:lnSpc>
              <a:spcBef>
                <a:spcPts val="0"/>
              </a:spcBef>
              <a:buFont typeface="Wingdings" panose="05000000000000000000" pitchFamily="2" charset="2"/>
              <a:buChar char="§"/>
            </a:pPr>
            <a:r>
              <a:rPr lang="en-US" sz="2400" dirty="0" smtClean="0"/>
              <a:t>The Vegetable Seed Industry (VSI) to provide data on typical maximum and minimum produced and traded seed lot sizes.</a:t>
            </a:r>
          </a:p>
          <a:p>
            <a:pPr marL="342900" indent="-342900">
              <a:lnSpc>
                <a:spcPts val="3400"/>
              </a:lnSpc>
              <a:spcBef>
                <a:spcPts val="0"/>
              </a:spcBef>
              <a:buFont typeface="Wingdings" panose="05000000000000000000" pitchFamily="2" charset="2"/>
              <a:buChar char="§"/>
            </a:pPr>
            <a:r>
              <a:rPr lang="en-US" sz="2400" dirty="0" smtClean="0"/>
              <a:t>Review possibility to fulfill VSI needs with current ISTA rules.</a:t>
            </a:r>
          </a:p>
          <a:p>
            <a:pPr marL="342900" indent="-342900">
              <a:lnSpc>
                <a:spcPts val="3400"/>
              </a:lnSpc>
              <a:spcBef>
                <a:spcPts val="0"/>
              </a:spcBef>
              <a:buFont typeface="Wingdings" panose="05000000000000000000" pitchFamily="2" charset="2"/>
              <a:buChar char="§"/>
            </a:pPr>
            <a:r>
              <a:rPr lang="en-US" sz="2400" dirty="0" smtClean="0"/>
              <a:t>Better define traceability systems for mother and sub-lots.</a:t>
            </a:r>
          </a:p>
          <a:p>
            <a:pPr marL="342900" indent="-342900">
              <a:lnSpc>
                <a:spcPts val="3400"/>
              </a:lnSpc>
              <a:spcBef>
                <a:spcPts val="0"/>
              </a:spcBef>
              <a:buFont typeface="Wingdings" panose="05000000000000000000" pitchFamily="2" charset="2"/>
              <a:buChar char="§"/>
            </a:pPr>
            <a:r>
              <a:rPr lang="en-US" sz="2400" dirty="0" smtClean="0"/>
              <a:t>VSI to define a wish list about information on the OIC.</a:t>
            </a:r>
          </a:p>
          <a:p>
            <a:pPr>
              <a:lnSpc>
                <a:spcPts val="3400"/>
              </a:lnSpc>
              <a:spcBef>
                <a:spcPts val="0"/>
              </a:spcBef>
            </a:pPr>
            <a:r>
              <a:rPr lang="en-US" sz="2400" b="1" dirty="0" smtClean="0"/>
              <a:t>Action noxious weeds testing</a:t>
            </a:r>
          </a:p>
          <a:p>
            <a:pPr marL="342900" indent="-342900">
              <a:lnSpc>
                <a:spcPts val="3400"/>
              </a:lnSpc>
              <a:spcBef>
                <a:spcPts val="0"/>
              </a:spcBef>
              <a:buFont typeface="Wingdings" panose="05000000000000000000" pitchFamily="2" charset="2"/>
              <a:buChar char="§"/>
            </a:pPr>
            <a:r>
              <a:rPr lang="en-US" sz="2400" dirty="0" smtClean="0"/>
              <a:t>Check if % purity is acceptable for authorities and country requirements import permits.</a:t>
            </a:r>
          </a:p>
          <a:p>
            <a:pPr>
              <a:lnSpc>
                <a:spcPts val="3400"/>
              </a:lnSpc>
              <a:spcBef>
                <a:spcPts val="0"/>
              </a:spcBef>
            </a:pPr>
            <a:r>
              <a:rPr lang="en-US" sz="2400" b="1" dirty="0" smtClean="0"/>
              <a:t>Actions general</a:t>
            </a:r>
            <a:endParaRPr lang="en-US" sz="2400" b="1" dirty="0"/>
          </a:p>
          <a:p>
            <a:pPr marL="342900" indent="-342900">
              <a:lnSpc>
                <a:spcPts val="3400"/>
              </a:lnSpc>
              <a:spcBef>
                <a:spcPts val="0"/>
              </a:spcBef>
              <a:buFont typeface="Wingdings" panose="05000000000000000000" pitchFamily="2" charset="2"/>
              <a:buChar char="§"/>
            </a:pPr>
            <a:r>
              <a:rPr lang="en-US" sz="2400" dirty="0" smtClean="0"/>
              <a:t>Start discussions ISTA –VSI about new approaches to existing methods.</a:t>
            </a:r>
          </a:p>
          <a:p>
            <a:pPr marL="342900" indent="-342900">
              <a:lnSpc>
                <a:spcPts val="3400"/>
              </a:lnSpc>
              <a:spcBef>
                <a:spcPts val="0"/>
              </a:spcBef>
              <a:buFont typeface="Wingdings" panose="05000000000000000000" pitchFamily="2" charset="2"/>
              <a:buChar char="§"/>
            </a:pPr>
            <a:r>
              <a:rPr lang="en-US" sz="2400" dirty="0" smtClean="0"/>
              <a:t>Adapt methods to the evolution of VSI systems.</a:t>
            </a:r>
            <a:endParaRPr lang="en-GB" sz="2400" dirty="0" smtClean="0"/>
          </a:p>
        </p:txBody>
      </p:sp>
      <p:sp>
        <p:nvSpPr>
          <p:cNvPr id="6" name="Title 1"/>
          <p:cNvSpPr>
            <a:spLocks noGrp="1"/>
          </p:cNvSpPr>
          <p:nvPr>
            <p:ph type="title"/>
          </p:nvPr>
        </p:nvSpPr>
        <p:spPr>
          <a:xfrm>
            <a:off x="1191841" y="459085"/>
            <a:ext cx="8680158" cy="609401"/>
          </a:xfrm>
        </p:spPr>
        <p:txBody>
          <a:bodyPr>
            <a:noAutofit/>
          </a:bodyPr>
          <a:lstStyle/>
          <a:p>
            <a:r>
              <a:rPr lang="en-US" sz="3600" b="1" dirty="0" smtClean="0"/>
              <a:t>ISF - ISTA </a:t>
            </a:r>
            <a:r>
              <a:rPr lang="en-US" sz="3600" b="1" dirty="0" err="1" smtClean="0"/>
              <a:t>wg</a:t>
            </a:r>
            <a:r>
              <a:rPr lang="en-US" sz="3600" b="1" dirty="0" smtClean="0"/>
              <a:t> Vegetable Seed Industry</a:t>
            </a:r>
            <a:endParaRPr lang="en-GB" sz="3600" b="1" dirty="0"/>
          </a:p>
        </p:txBody>
      </p:sp>
    </p:spTree>
    <p:extLst>
      <p:ext uri="{BB962C8B-B14F-4D97-AF65-F5344CB8AC3E}">
        <p14:creationId xmlns:p14="http://schemas.microsoft.com/office/powerpoint/2010/main" val="1211962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D33A6C-86AE-4CBB-A4BC-35408E9242CF}" type="slidenum">
              <a:rPr lang="en-US" smtClean="0"/>
              <a:t>7</a:t>
            </a:fld>
            <a:endParaRPr lang="en-US" dirty="0"/>
          </a:p>
        </p:txBody>
      </p:sp>
      <p:sp>
        <p:nvSpPr>
          <p:cNvPr id="7" name="Content Placeholder 2"/>
          <p:cNvSpPr>
            <a:spLocks noGrp="1"/>
          </p:cNvSpPr>
          <p:nvPr>
            <p:ph idx="1"/>
          </p:nvPr>
        </p:nvSpPr>
        <p:spPr>
          <a:xfrm>
            <a:off x="1407865" y="1467197"/>
            <a:ext cx="9865096" cy="4320480"/>
          </a:xfrm>
        </p:spPr>
        <p:txBody>
          <a:bodyPr>
            <a:noAutofit/>
          </a:bodyPr>
          <a:lstStyle/>
          <a:p>
            <a:pPr>
              <a:lnSpc>
                <a:spcPts val="3400"/>
              </a:lnSpc>
              <a:spcBef>
                <a:spcPts val="0"/>
              </a:spcBef>
            </a:pPr>
            <a:r>
              <a:rPr lang="en-US" sz="2400" b="1" dirty="0" smtClean="0"/>
              <a:t>Next meeting ISF – ISTA </a:t>
            </a:r>
            <a:r>
              <a:rPr lang="en-US" sz="2400" b="1" dirty="0" err="1" smtClean="0"/>
              <a:t>wg</a:t>
            </a:r>
            <a:r>
              <a:rPr lang="en-US" sz="2400" b="1" dirty="0" smtClean="0"/>
              <a:t> Vegetable Seed Industry</a:t>
            </a:r>
          </a:p>
          <a:p>
            <a:pPr marL="342900" indent="-342900">
              <a:lnSpc>
                <a:spcPts val="3400"/>
              </a:lnSpc>
              <a:spcBef>
                <a:spcPts val="0"/>
              </a:spcBef>
              <a:buFont typeface="Wingdings" panose="05000000000000000000" pitchFamily="2" charset="2"/>
              <a:buChar char="§"/>
            </a:pPr>
            <a:r>
              <a:rPr lang="en-US" sz="2400" dirty="0" smtClean="0"/>
              <a:t>Saturday</a:t>
            </a:r>
            <a:r>
              <a:rPr lang="en-US" sz="2400" dirty="0"/>
              <a:t> </a:t>
            </a:r>
            <a:r>
              <a:rPr lang="en-US" sz="2400" dirty="0" smtClean="0"/>
              <a:t>17</a:t>
            </a:r>
            <a:r>
              <a:rPr lang="en-US" sz="2400" baseline="30000" dirty="0" smtClean="0"/>
              <a:t>th</a:t>
            </a:r>
            <a:r>
              <a:rPr lang="en-US" sz="2400" dirty="0" smtClean="0"/>
              <a:t> February 2018, Edinburgh, Scotland.</a:t>
            </a:r>
          </a:p>
          <a:p>
            <a:pPr>
              <a:lnSpc>
                <a:spcPts val="3400"/>
              </a:lnSpc>
              <a:spcBef>
                <a:spcPts val="0"/>
              </a:spcBef>
            </a:pPr>
            <a:endParaRPr lang="en-US" sz="2400" dirty="0" smtClean="0"/>
          </a:p>
          <a:p>
            <a:pPr>
              <a:lnSpc>
                <a:spcPts val="3400"/>
              </a:lnSpc>
              <a:spcBef>
                <a:spcPts val="0"/>
              </a:spcBef>
            </a:pPr>
            <a:r>
              <a:rPr lang="en-US" sz="2400" b="1" dirty="0" smtClean="0"/>
              <a:t>What comments and feedback does ASTA and US vegetable seed companies have for the ISF working group team?</a:t>
            </a:r>
          </a:p>
          <a:p>
            <a:pPr marL="342900" indent="-342900">
              <a:lnSpc>
                <a:spcPts val="3400"/>
              </a:lnSpc>
              <a:spcBef>
                <a:spcPts val="0"/>
              </a:spcBef>
              <a:buFont typeface="Wingdings" panose="05000000000000000000" pitchFamily="2" charset="2"/>
              <a:buChar char="§"/>
            </a:pPr>
            <a:r>
              <a:rPr lang="en-US" sz="2400" dirty="0" smtClean="0"/>
              <a:t>Objectives</a:t>
            </a:r>
          </a:p>
          <a:p>
            <a:pPr marL="342900" indent="-342900">
              <a:lnSpc>
                <a:spcPts val="3400"/>
              </a:lnSpc>
              <a:spcBef>
                <a:spcPts val="0"/>
              </a:spcBef>
              <a:buFont typeface="Wingdings" panose="05000000000000000000" pitchFamily="2" charset="2"/>
              <a:buChar char="§"/>
            </a:pPr>
            <a:r>
              <a:rPr lang="en-US" sz="2400" dirty="0" smtClean="0"/>
              <a:t>Approach and timescale</a:t>
            </a:r>
          </a:p>
          <a:p>
            <a:pPr marL="342900" indent="-342900">
              <a:lnSpc>
                <a:spcPts val="3400"/>
              </a:lnSpc>
              <a:spcBef>
                <a:spcPts val="0"/>
              </a:spcBef>
              <a:buFont typeface="Wingdings" panose="05000000000000000000" pitchFamily="2" charset="2"/>
              <a:buChar char="§"/>
            </a:pPr>
            <a:r>
              <a:rPr lang="en-US" sz="2400" dirty="0" smtClean="0"/>
              <a:t>Application to the main issues</a:t>
            </a:r>
          </a:p>
          <a:p>
            <a:pPr marL="342900" indent="-342900">
              <a:lnSpc>
                <a:spcPts val="3400"/>
              </a:lnSpc>
              <a:spcBef>
                <a:spcPts val="0"/>
              </a:spcBef>
              <a:buFont typeface="Wingdings" panose="05000000000000000000" pitchFamily="2" charset="2"/>
              <a:buChar char="§"/>
            </a:pPr>
            <a:r>
              <a:rPr lang="en-US" sz="2400" dirty="0" smtClean="0"/>
              <a:t>Any other points to consider?</a:t>
            </a:r>
          </a:p>
          <a:p>
            <a:pPr marL="342900" indent="-342900">
              <a:lnSpc>
                <a:spcPts val="3400"/>
              </a:lnSpc>
              <a:spcBef>
                <a:spcPts val="0"/>
              </a:spcBef>
              <a:buFont typeface="Wingdings" panose="05000000000000000000" pitchFamily="2" charset="2"/>
              <a:buChar char="§"/>
            </a:pPr>
            <a:endParaRPr lang="en-US" sz="2400" dirty="0" smtClean="0"/>
          </a:p>
          <a:p>
            <a:pPr marL="342900" indent="-342900">
              <a:lnSpc>
                <a:spcPts val="3400"/>
              </a:lnSpc>
              <a:spcBef>
                <a:spcPts val="0"/>
              </a:spcBef>
              <a:buFont typeface="Wingdings" panose="05000000000000000000" pitchFamily="2" charset="2"/>
              <a:buChar char="§"/>
            </a:pPr>
            <a:endParaRPr lang="en-US" sz="2400" b="1" dirty="0"/>
          </a:p>
          <a:p>
            <a:pPr>
              <a:lnSpc>
                <a:spcPts val="3400"/>
              </a:lnSpc>
              <a:spcBef>
                <a:spcPts val="0"/>
              </a:spcBef>
            </a:pPr>
            <a:endParaRPr lang="en-GB" sz="2400" dirty="0" smtClean="0"/>
          </a:p>
        </p:txBody>
      </p:sp>
      <p:sp>
        <p:nvSpPr>
          <p:cNvPr id="6" name="Title 1"/>
          <p:cNvSpPr>
            <a:spLocks noGrp="1"/>
          </p:cNvSpPr>
          <p:nvPr>
            <p:ph type="title"/>
          </p:nvPr>
        </p:nvSpPr>
        <p:spPr>
          <a:xfrm>
            <a:off x="1191841" y="459085"/>
            <a:ext cx="8680158" cy="609401"/>
          </a:xfrm>
        </p:spPr>
        <p:txBody>
          <a:bodyPr>
            <a:noAutofit/>
          </a:bodyPr>
          <a:lstStyle/>
          <a:p>
            <a:r>
              <a:rPr lang="en-US" sz="3600" b="1" dirty="0" smtClean="0"/>
              <a:t>ISF - ISTA </a:t>
            </a:r>
            <a:r>
              <a:rPr lang="en-US" sz="3600" b="1" dirty="0" err="1" smtClean="0"/>
              <a:t>wg</a:t>
            </a:r>
            <a:r>
              <a:rPr lang="en-US" sz="3600" b="1" dirty="0" smtClean="0"/>
              <a:t> Vegetable Seed Industry</a:t>
            </a:r>
            <a:endParaRPr lang="en-GB" sz="3600" b="1" dirty="0"/>
          </a:p>
        </p:txBody>
      </p:sp>
    </p:spTree>
    <p:extLst>
      <p:ext uri="{BB962C8B-B14F-4D97-AF65-F5344CB8AC3E}">
        <p14:creationId xmlns:p14="http://schemas.microsoft.com/office/powerpoint/2010/main" val="321931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3677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1342</TotalTime>
  <Words>549</Words>
  <Application>Microsoft Office PowerPoint</Application>
  <PresentationFormat>Custom</PresentationFormat>
  <Paragraphs>59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ISF - ISTA wg Vegetable Seed Industry</vt:lpstr>
      <vt:lpstr>ISF - ISTA wg Vegetable Seed Industry</vt:lpstr>
      <vt:lpstr>ISF - ISTA wg Vegetable Seed Industry</vt:lpstr>
      <vt:lpstr>ISF - ISTA wg Vegetable Seed Industry</vt:lpstr>
      <vt:lpstr>ISF - ISTA wg Vegetable Seed Industry</vt:lpstr>
      <vt:lpstr>ISF - ISTA wg Vegetable Seed Industry</vt:lpstr>
      <vt:lpstr>PowerPoint Presentation</vt:lpstr>
    </vt:vector>
  </TitlesOfParts>
  <Company>ISF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dc:creator>
  <cp:lastModifiedBy>Bernice Slutsky</cp:lastModifiedBy>
  <cp:revision>95</cp:revision>
  <cp:lastPrinted>2017-05-03T06:33:08Z</cp:lastPrinted>
  <dcterms:created xsi:type="dcterms:W3CDTF">2016-02-12T09:10:14Z</dcterms:created>
  <dcterms:modified xsi:type="dcterms:W3CDTF">2018-01-27T18:20:27Z</dcterms:modified>
</cp:coreProperties>
</file>