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8" r:id="rId4"/>
    <p:sldId id="259" r:id="rId5"/>
    <p:sldId id="266" r:id="rId6"/>
    <p:sldId id="25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D76F8-B2E8-428A-9E7D-CAB84841F8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8BF80-93C2-4E4A-A8E4-D7B8BAB7EDEB}">
      <dgm:prSet phldrT="[Text]"/>
      <dgm:spPr/>
      <dgm:t>
        <a:bodyPr/>
        <a:lstStyle/>
        <a:p>
          <a:r>
            <a:rPr lang="en-US" dirty="0"/>
            <a:t>Genomic Prediction</a:t>
          </a:r>
        </a:p>
      </dgm:t>
    </dgm:pt>
    <dgm:pt modelId="{D4D49EBC-123D-4A37-82EF-3C9D6DAF6F9A}" type="parTrans" cxnId="{EB8433FD-7C27-4CE5-B16D-5B3049308008}">
      <dgm:prSet/>
      <dgm:spPr/>
      <dgm:t>
        <a:bodyPr/>
        <a:lstStyle/>
        <a:p>
          <a:endParaRPr lang="en-US"/>
        </a:p>
      </dgm:t>
    </dgm:pt>
    <dgm:pt modelId="{585D7691-7015-468F-A4E9-50161E4A870D}" type="sibTrans" cxnId="{EB8433FD-7C27-4CE5-B16D-5B3049308008}">
      <dgm:prSet/>
      <dgm:spPr/>
      <dgm:t>
        <a:bodyPr/>
        <a:lstStyle/>
        <a:p>
          <a:endParaRPr lang="en-US"/>
        </a:p>
      </dgm:t>
    </dgm:pt>
    <dgm:pt modelId="{FF823C90-B242-455E-BE6F-94B1E02907CB}">
      <dgm:prSet phldrT="[Text]"/>
      <dgm:spPr/>
      <dgm:t>
        <a:bodyPr/>
        <a:lstStyle/>
        <a:p>
          <a:r>
            <a:rPr lang="en-US" dirty="0"/>
            <a:t>Marker-Trait Association</a:t>
          </a:r>
        </a:p>
      </dgm:t>
    </dgm:pt>
    <dgm:pt modelId="{6900E564-E894-4E74-9FEC-FCB550013F6D}" type="parTrans" cxnId="{95A01AA8-0029-45DF-AF43-60FF7123856A}">
      <dgm:prSet/>
      <dgm:spPr/>
      <dgm:t>
        <a:bodyPr/>
        <a:lstStyle/>
        <a:p>
          <a:endParaRPr lang="en-US"/>
        </a:p>
      </dgm:t>
    </dgm:pt>
    <dgm:pt modelId="{8F77074B-0E49-496B-A515-38C9E979025A}" type="sibTrans" cxnId="{95A01AA8-0029-45DF-AF43-60FF7123856A}">
      <dgm:prSet/>
      <dgm:spPr/>
      <dgm:t>
        <a:bodyPr/>
        <a:lstStyle/>
        <a:p>
          <a:endParaRPr lang="en-US"/>
        </a:p>
      </dgm:t>
    </dgm:pt>
    <dgm:pt modelId="{4AD4C006-112C-4CAB-858C-FC6FAF1EC189}">
      <dgm:prSet phldrT="[Text]"/>
      <dgm:spPr/>
      <dgm:t>
        <a:bodyPr/>
        <a:lstStyle/>
        <a:p>
          <a:r>
            <a:rPr lang="en-US" dirty="0"/>
            <a:t>Germplasm Characterization</a:t>
          </a:r>
        </a:p>
      </dgm:t>
    </dgm:pt>
    <dgm:pt modelId="{3AFA78E4-062B-420C-ABE5-E30A32196644}" type="parTrans" cxnId="{63BF68CB-4DAE-4167-A292-E843ADBA0BC0}">
      <dgm:prSet/>
      <dgm:spPr/>
      <dgm:t>
        <a:bodyPr/>
        <a:lstStyle/>
        <a:p>
          <a:endParaRPr lang="en-US"/>
        </a:p>
      </dgm:t>
    </dgm:pt>
    <dgm:pt modelId="{EB379B7A-3127-4480-9B88-A31628AC6C67}" type="sibTrans" cxnId="{63BF68CB-4DAE-4167-A292-E843ADBA0BC0}">
      <dgm:prSet/>
      <dgm:spPr/>
      <dgm:t>
        <a:bodyPr/>
        <a:lstStyle/>
        <a:p>
          <a:endParaRPr lang="en-US"/>
        </a:p>
      </dgm:t>
    </dgm:pt>
    <dgm:pt modelId="{5AB801E4-E81F-4609-BFBD-788C0500816E}">
      <dgm:prSet phldrT="[Text]"/>
      <dgm:spPr/>
      <dgm:t>
        <a:bodyPr/>
        <a:lstStyle/>
        <a:p>
          <a:r>
            <a:rPr lang="en-US" dirty="0"/>
            <a:t>Seed Purity</a:t>
          </a:r>
        </a:p>
      </dgm:t>
    </dgm:pt>
    <dgm:pt modelId="{531F6105-B70A-42A7-978C-3320E1E1E286}" type="parTrans" cxnId="{DA8B5AA1-3FCB-42F0-A1AF-429DB664E6C5}">
      <dgm:prSet/>
      <dgm:spPr/>
      <dgm:t>
        <a:bodyPr/>
        <a:lstStyle/>
        <a:p>
          <a:endParaRPr lang="en-US"/>
        </a:p>
      </dgm:t>
    </dgm:pt>
    <dgm:pt modelId="{69D8438A-B67D-4675-9561-7A275567EF86}" type="sibTrans" cxnId="{DA8B5AA1-3FCB-42F0-A1AF-429DB664E6C5}">
      <dgm:prSet/>
      <dgm:spPr/>
      <dgm:t>
        <a:bodyPr/>
        <a:lstStyle/>
        <a:p>
          <a:endParaRPr lang="en-US"/>
        </a:p>
      </dgm:t>
    </dgm:pt>
    <dgm:pt modelId="{F0D9559E-C1D0-4338-98DA-F0EF9B89CB17}">
      <dgm:prSet phldrT="[Text]"/>
      <dgm:spPr/>
      <dgm:t>
        <a:bodyPr/>
        <a:lstStyle/>
        <a:p>
          <a:r>
            <a:rPr lang="en-US" dirty="0"/>
            <a:t>Criminal Cases</a:t>
          </a:r>
        </a:p>
      </dgm:t>
    </dgm:pt>
    <dgm:pt modelId="{1737AEE4-806E-4439-A0CF-0C86D09EE578}" type="parTrans" cxnId="{810F5E70-46EA-44D4-8562-6259F8A8DB2E}">
      <dgm:prSet/>
      <dgm:spPr/>
      <dgm:t>
        <a:bodyPr/>
        <a:lstStyle/>
        <a:p>
          <a:endParaRPr lang="en-US"/>
        </a:p>
      </dgm:t>
    </dgm:pt>
    <dgm:pt modelId="{D2C0D380-8D06-4FCE-B54E-D57EAAB6EAEB}" type="sibTrans" cxnId="{810F5E70-46EA-44D4-8562-6259F8A8DB2E}">
      <dgm:prSet/>
      <dgm:spPr/>
      <dgm:t>
        <a:bodyPr/>
        <a:lstStyle/>
        <a:p>
          <a:endParaRPr lang="en-US"/>
        </a:p>
      </dgm:t>
    </dgm:pt>
    <dgm:pt modelId="{95001850-82AB-4C1C-BC4C-D7A4DD7D69DE}">
      <dgm:prSet phldrT="[Text]"/>
      <dgm:spPr/>
      <dgm:t>
        <a:bodyPr/>
        <a:lstStyle/>
        <a:p>
          <a:r>
            <a:rPr lang="en-US"/>
            <a:t>IP </a:t>
          </a:r>
          <a:r>
            <a:rPr lang="en-US" dirty="0"/>
            <a:t>Enforcement</a:t>
          </a:r>
        </a:p>
      </dgm:t>
    </dgm:pt>
    <dgm:pt modelId="{6073970A-AA0E-427D-AC6D-17AE13178718}" type="parTrans" cxnId="{B65D5DC4-9C94-41D9-B69C-BAE24584544D}">
      <dgm:prSet/>
      <dgm:spPr/>
      <dgm:t>
        <a:bodyPr/>
        <a:lstStyle/>
        <a:p>
          <a:endParaRPr lang="en-US"/>
        </a:p>
      </dgm:t>
    </dgm:pt>
    <dgm:pt modelId="{1A082233-F904-4BF2-A06D-A564BA591CD2}" type="sibTrans" cxnId="{B65D5DC4-9C94-41D9-B69C-BAE24584544D}">
      <dgm:prSet/>
      <dgm:spPr/>
      <dgm:t>
        <a:bodyPr/>
        <a:lstStyle/>
        <a:p>
          <a:endParaRPr lang="en-US"/>
        </a:p>
      </dgm:t>
    </dgm:pt>
    <dgm:pt modelId="{3193BA42-BD0F-47D8-840D-EAE920595ECA}" type="pres">
      <dgm:prSet presAssocID="{A0BD76F8-B2E8-428A-9E7D-CAB84841F800}" presName="Name0" presStyleCnt="0">
        <dgm:presLayoutVars>
          <dgm:chMax val="7"/>
          <dgm:chPref val="7"/>
          <dgm:dir/>
        </dgm:presLayoutVars>
      </dgm:prSet>
      <dgm:spPr/>
    </dgm:pt>
    <dgm:pt modelId="{8FFC6926-8BFA-45FE-BEB8-6FE7CE784B24}" type="pres">
      <dgm:prSet presAssocID="{A0BD76F8-B2E8-428A-9E7D-CAB84841F800}" presName="Name1" presStyleCnt="0"/>
      <dgm:spPr/>
    </dgm:pt>
    <dgm:pt modelId="{D136959C-C3B5-4356-92B9-662D4646E4A1}" type="pres">
      <dgm:prSet presAssocID="{A0BD76F8-B2E8-428A-9E7D-CAB84841F800}" presName="cycle" presStyleCnt="0"/>
      <dgm:spPr/>
    </dgm:pt>
    <dgm:pt modelId="{F4CAF66D-DC4F-40CE-8D8D-46A8F0AC1A9F}" type="pres">
      <dgm:prSet presAssocID="{A0BD76F8-B2E8-428A-9E7D-CAB84841F800}" presName="srcNode" presStyleLbl="node1" presStyleIdx="0" presStyleCnt="6"/>
      <dgm:spPr/>
    </dgm:pt>
    <dgm:pt modelId="{813B4026-DA1C-4957-AFC3-70F8A76CC1A1}" type="pres">
      <dgm:prSet presAssocID="{A0BD76F8-B2E8-428A-9E7D-CAB84841F800}" presName="conn" presStyleLbl="parChTrans1D2" presStyleIdx="0" presStyleCnt="1"/>
      <dgm:spPr/>
    </dgm:pt>
    <dgm:pt modelId="{8DE4D01C-5183-4CE7-889C-9959CA3CC186}" type="pres">
      <dgm:prSet presAssocID="{A0BD76F8-B2E8-428A-9E7D-CAB84841F800}" presName="extraNode" presStyleLbl="node1" presStyleIdx="0" presStyleCnt="6"/>
      <dgm:spPr/>
    </dgm:pt>
    <dgm:pt modelId="{67D169CF-D737-4D9C-862B-B64A41279D3A}" type="pres">
      <dgm:prSet presAssocID="{A0BD76F8-B2E8-428A-9E7D-CAB84841F800}" presName="dstNode" presStyleLbl="node1" presStyleIdx="0" presStyleCnt="6"/>
      <dgm:spPr/>
    </dgm:pt>
    <dgm:pt modelId="{E6BB106C-2A32-4B48-8380-AC6403323987}" type="pres">
      <dgm:prSet presAssocID="{5A38BF80-93C2-4E4A-A8E4-D7B8BAB7EDEB}" presName="text_1" presStyleLbl="node1" presStyleIdx="0" presStyleCnt="6">
        <dgm:presLayoutVars>
          <dgm:bulletEnabled val="1"/>
        </dgm:presLayoutVars>
      </dgm:prSet>
      <dgm:spPr/>
    </dgm:pt>
    <dgm:pt modelId="{CCC14FFF-607F-4FC7-B97B-BAD7FA51E5DA}" type="pres">
      <dgm:prSet presAssocID="{5A38BF80-93C2-4E4A-A8E4-D7B8BAB7EDEB}" presName="accent_1" presStyleCnt="0"/>
      <dgm:spPr/>
    </dgm:pt>
    <dgm:pt modelId="{CF8F74BF-1366-4A9B-A6B6-74938E54BCF7}" type="pres">
      <dgm:prSet presAssocID="{5A38BF80-93C2-4E4A-A8E4-D7B8BAB7EDEB}" presName="accentRepeatNode" presStyleLbl="solidFgAcc1" presStyleIdx="0" presStyleCnt="6"/>
      <dgm:spPr/>
    </dgm:pt>
    <dgm:pt modelId="{E29A19ED-452E-4E02-8375-9AA57C2D6C40}" type="pres">
      <dgm:prSet presAssocID="{FF823C90-B242-455E-BE6F-94B1E02907CB}" presName="text_2" presStyleLbl="node1" presStyleIdx="1" presStyleCnt="6">
        <dgm:presLayoutVars>
          <dgm:bulletEnabled val="1"/>
        </dgm:presLayoutVars>
      </dgm:prSet>
      <dgm:spPr/>
    </dgm:pt>
    <dgm:pt modelId="{B451F6A6-A579-42EB-8AFA-78D5520E46BB}" type="pres">
      <dgm:prSet presAssocID="{FF823C90-B242-455E-BE6F-94B1E02907CB}" presName="accent_2" presStyleCnt="0"/>
      <dgm:spPr/>
    </dgm:pt>
    <dgm:pt modelId="{8C8B40A6-9C74-49EC-AF88-9DFC0D148F19}" type="pres">
      <dgm:prSet presAssocID="{FF823C90-B242-455E-BE6F-94B1E02907CB}" presName="accentRepeatNode" presStyleLbl="solidFgAcc1" presStyleIdx="1" presStyleCnt="6"/>
      <dgm:spPr/>
    </dgm:pt>
    <dgm:pt modelId="{10434FEA-F3E5-4202-9EA4-028225D37A14}" type="pres">
      <dgm:prSet presAssocID="{4AD4C006-112C-4CAB-858C-FC6FAF1EC189}" presName="text_3" presStyleLbl="node1" presStyleIdx="2" presStyleCnt="6">
        <dgm:presLayoutVars>
          <dgm:bulletEnabled val="1"/>
        </dgm:presLayoutVars>
      </dgm:prSet>
      <dgm:spPr/>
    </dgm:pt>
    <dgm:pt modelId="{7B87461F-3E47-4E86-B3FD-117E8EFACCA6}" type="pres">
      <dgm:prSet presAssocID="{4AD4C006-112C-4CAB-858C-FC6FAF1EC189}" presName="accent_3" presStyleCnt="0"/>
      <dgm:spPr/>
    </dgm:pt>
    <dgm:pt modelId="{E8B29CCD-35C1-48DF-B1BB-A378934CCE2E}" type="pres">
      <dgm:prSet presAssocID="{4AD4C006-112C-4CAB-858C-FC6FAF1EC189}" presName="accentRepeatNode" presStyleLbl="solidFgAcc1" presStyleIdx="2" presStyleCnt="6"/>
      <dgm:spPr/>
    </dgm:pt>
    <dgm:pt modelId="{E8F463CB-A4D9-4E81-A2E9-C231E5E741F9}" type="pres">
      <dgm:prSet presAssocID="{5AB801E4-E81F-4609-BFBD-788C0500816E}" presName="text_4" presStyleLbl="node1" presStyleIdx="3" presStyleCnt="6">
        <dgm:presLayoutVars>
          <dgm:bulletEnabled val="1"/>
        </dgm:presLayoutVars>
      </dgm:prSet>
      <dgm:spPr/>
    </dgm:pt>
    <dgm:pt modelId="{42C898A7-ED3F-4F15-86FF-47464A5AF0EF}" type="pres">
      <dgm:prSet presAssocID="{5AB801E4-E81F-4609-BFBD-788C0500816E}" presName="accent_4" presStyleCnt="0"/>
      <dgm:spPr/>
    </dgm:pt>
    <dgm:pt modelId="{3D577766-D0BB-417A-BEE9-DCA5D5753D3B}" type="pres">
      <dgm:prSet presAssocID="{5AB801E4-E81F-4609-BFBD-788C0500816E}" presName="accentRepeatNode" presStyleLbl="solidFgAcc1" presStyleIdx="3" presStyleCnt="6"/>
      <dgm:spPr/>
    </dgm:pt>
    <dgm:pt modelId="{72A264E3-8C5B-469B-A3C5-448163D38221}" type="pres">
      <dgm:prSet presAssocID="{95001850-82AB-4C1C-BC4C-D7A4DD7D69DE}" presName="text_5" presStyleLbl="node1" presStyleIdx="4" presStyleCnt="6">
        <dgm:presLayoutVars>
          <dgm:bulletEnabled val="1"/>
        </dgm:presLayoutVars>
      </dgm:prSet>
      <dgm:spPr/>
    </dgm:pt>
    <dgm:pt modelId="{A43E069F-7677-4597-925B-4260AA67348F}" type="pres">
      <dgm:prSet presAssocID="{95001850-82AB-4C1C-BC4C-D7A4DD7D69DE}" presName="accent_5" presStyleCnt="0"/>
      <dgm:spPr/>
    </dgm:pt>
    <dgm:pt modelId="{9118B690-AEAF-4995-906D-8D948147BDCA}" type="pres">
      <dgm:prSet presAssocID="{95001850-82AB-4C1C-BC4C-D7A4DD7D69DE}" presName="accentRepeatNode" presStyleLbl="solidFgAcc1" presStyleIdx="4" presStyleCnt="6"/>
      <dgm:spPr/>
    </dgm:pt>
    <dgm:pt modelId="{39C8D206-FF72-4987-AB86-2E47E6434911}" type="pres">
      <dgm:prSet presAssocID="{F0D9559E-C1D0-4338-98DA-F0EF9B89CB17}" presName="text_6" presStyleLbl="node1" presStyleIdx="5" presStyleCnt="6">
        <dgm:presLayoutVars>
          <dgm:bulletEnabled val="1"/>
        </dgm:presLayoutVars>
      </dgm:prSet>
      <dgm:spPr/>
    </dgm:pt>
    <dgm:pt modelId="{3176C24E-C252-42A2-9823-6B8AAD754C46}" type="pres">
      <dgm:prSet presAssocID="{F0D9559E-C1D0-4338-98DA-F0EF9B89CB17}" presName="accent_6" presStyleCnt="0"/>
      <dgm:spPr/>
    </dgm:pt>
    <dgm:pt modelId="{C164B63A-BA2D-4549-A08A-CAB2C5BBF272}" type="pres">
      <dgm:prSet presAssocID="{F0D9559E-C1D0-4338-98DA-F0EF9B89CB17}" presName="accentRepeatNode" presStyleLbl="solidFgAcc1" presStyleIdx="5" presStyleCnt="6"/>
      <dgm:spPr/>
    </dgm:pt>
  </dgm:ptLst>
  <dgm:cxnLst>
    <dgm:cxn modelId="{B65D5DC4-9C94-41D9-B69C-BAE24584544D}" srcId="{A0BD76F8-B2E8-428A-9E7D-CAB84841F800}" destId="{95001850-82AB-4C1C-BC4C-D7A4DD7D69DE}" srcOrd="4" destOrd="0" parTransId="{6073970A-AA0E-427D-AC6D-17AE13178718}" sibTransId="{1A082233-F904-4BF2-A06D-A564BA591CD2}"/>
    <dgm:cxn modelId="{EB8433FD-7C27-4CE5-B16D-5B3049308008}" srcId="{A0BD76F8-B2E8-428A-9E7D-CAB84841F800}" destId="{5A38BF80-93C2-4E4A-A8E4-D7B8BAB7EDEB}" srcOrd="0" destOrd="0" parTransId="{D4D49EBC-123D-4A37-82EF-3C9D6DAF6F9A}" sibTransId="{585D7691-7015-468F-A4E9-50161E4A870D}"/>
    <dgm:cxn modelId="{975206D4-BA43-476A-B84E-5AE7BC9F28D2}" type="presOf" srcId="{FF823C90-B242-455E-BE6F-94B1E02907CB}" destId="{E29A19ED-452E-4E02-8375-9AA57C2D6C40}" srcOrd="0" destOrd="0" presId="urn:microsoft.com/office/officeart/2008/layout/VerticalCurvedList"/>
    <dgm:cxn modelId="{63BF68CB-4DAE-4167-A292-E843ADBA0BC0}" srcId="{A0BD76F8-B2E8-428A-9E7D-CAB84841F800}" destId="{4AD4C006-112C-4CAB-858C-FC6FAF1EC189}" srcOrd="2" destOrd="0" parTransId="{3AFA78E4-062B-420C-ABE5-E30A32196644}" sibTransId="{EB379B7A-3127-4480-9B88-A31628AC6C67}"/>
    <dgm:cxn modelId="{3E9DE728-E582-405E-85C3-1D8CCE8147C9}" type="presOf" srcId="{585D7691-7015-468F-A4E9-50161E4A870D}" destId="{813B4026-DA1C-4957-AFC3-70F8A76CC1A1}" srcOrd="0" destOrd="0" presId="urn:microsoft.com/office/officeart/2008/layout/VerticalCurvedList"/>
    <dgm:cxn modelId="{0DBF8157-93EA-4783-9927-C364DBAEF6C4}" type="presOf" srcId="{F0D9559E-C1D0-4338-98DA-F0EF9B89CB17}" destId="{39C8D206-FF72-4987-AB86-2E47E6434911}" srcOrd="0" destOrd="0" presId="urn:microsoft.com/office/officeart/2008/layout/VerticalCurvedList"/>
    <dgm:cxn modelId="{2082C86D-F26B-440A-B975-57F70BF72910}" type="presOf" srcId="{4AD4C006-112C-4CAB-858C-FC6FAF1EC189}" destId="{10434FEA-F3E5-4202-9EA4-028225D37A14}" srcOrd="0" destOrd="0" presId="urn:microsoft.com/office/officeart/2008/layout/VerticalCurvedList"/>
    <dgm:cxn modelId="{6B64FB24-6222-4436-90BB-0810C5D1DDFB}" type="presOf" srcId="{95001850-82AB-4C1C-BC4C-D7A4DD7D69DE}" destId="{72A264E3-8C5B-469B-A3C5-448163D38221}" srcOrd="0" destOrd="0" presId="urn:microsoft.com/office/officeart/2008/layout/VerticalCurvedList"/>
    <dgm:cxn modelId="{810F5E70-46EA-44D4-8562-6259F8A8DB2E}" srcId="{A0BD76F8-B2E8-428A-9E7D-CAB84841F800}" destId="{F0D9559E-C1D0-4338-98DA-F0EF9B89CB17}" srcOrd="5" destOrd="0" parTransId="{1737AEE4-806E-4439-A0CF-0C86D09EE578}" sibTransId="{D2C0D380-8D06-4FCE-B54E-D57EAAB6EAEB}"/>
    <dgm:cxn modelId="{EC8DF802-F4D2-4D1D-BA7F-C659C9A3098C}" type="presOf" srcId="{5AB801E4-E81F-4609-BFBD-788C0500816E}" destId="{E8F463CB-A4D9-4E81-A2E9-C231E5E741F9}" srcOrd="0" destOrd="0" presId="urn:microsoft.com/office/officeart/2008/layout/VerticalCurvedList"/>
    <dgm:cxn modelId="{9A07539D-A118-4781-AC79-0A821B17F2AE}" type="presOf" srcId="{5A38BF80-93C2-4E4A-A8E4-D7B8BAB7EDEB}" destId="{E6BB106C-2A32-4B48-8380-AC6403323987}" srcOrd="0" destOrd="0" presId="urn:microsoft.com/office/officeart/2008/layout/VerticalCurvedList"/>
    <dgm:cxn modelId="{95A01AA8-0029-45DF-AF43-60FF7123856A}" srcId="{A0BD76F8-B2E8-428A-9E7D-CAB84841F800}" destId="{FF823C90-B242-455E-BE6F-94B1E02907CB}" srcOrd="1" destOrd="0" parTransId="{6900E564-E894-4E74-9FEC-FCB550013F6D}" sibTransId="{8F77074B-0E49-496B-A515-38C9E979025A}"/>
    <dgm:cxn modelId="{2BA55718-00CE-4FE0-9071-52D48EF2F9CD}" type="presOf" srcId="{A0BD76F8-B2E8-428A-9E7D-CAB84841F800}" destId="{3193BA42-BD0F-47D8-840D-EAE920595ECA}" srcOrd="0" destOrd="0" presId="urn:microsoft.com/office/officeart/2008/layout/VerticalCurvedList"/>
    <dgm:cxn modelId="{DA8B5AA1-3FCB-42F0-A1AF-429DB664E6C5}" srcId="{A0BD76F8-B2E8-428A-9E7D-CAB84841F800}" destId="{5AB801E4-E81F-4609-BFBD-788C0500816E}" srcOrd="3" destOrd="0" parTransId="{531F6105-B70A-42A7-978C-3320E1E1E286}" sibTransId="{69D8438A-B67D-4675-9561-7A275567EF86}"/>
    <dgm:cxn modelId="{7BCB0995-7F81-4351-AE6F-33CB305EB53F}" type="presParOf" srcId="{3193BA42-BD0F-47D8-840D-EAE920595ECA}" destId="{8FFC6926-8BFA-45FE-BEB8-6FE7CE784B24}" srcOrd="0" destOrd="0" presId="urn:microsoft.com/office/officeart/2008/layout/VerticalCurvedList"/>
    <dgm:cxn modelId="{F44E7F8C-5941-4AB7-89E1-2F7E4401DDA1}" type="presParOf" srcId="{8FFC6926-8BFA-45FE-BEB8-6FE7CE784B24}" destId="{D136959C-C3B5-4356-92B9-662D4646E4A1}" srcOrd="0" destOrd="0" presId="urn:microsoft.com/office/officeart/2008/layout/VerticalCurvedList"/>
    <dgm:cxn modelId="{F5FBC605-FC70-45E5-8A5F-55DF51ED27A3}" type="presParOf" srcId="{D136959C-C3B5-4356-92B9-662D4646E4A1}" destId="{F4CAF66D-DC4F-40CE-8D8D-46A8F0AC1A9F}" srcOrd="0" destOrd="0" presId="urn:microsoft.com/office/officeart/2008/layout/VerticalCurvedList"/>
    <dgm:cxn modelId="{206F07F3-5FC1-4FB8-945A-DA9E70A5900F}" type="presParOf" srcId="{D136959C-C3B5-4356-92B9-662D4646E4A1}" destId="{813B4026-DA1C-4957-AFC3-70F8A76CC1A1}" srcOrd="1" destOrd="0" presId="urn:microsoft.com/office/officeart/2008/layout/VerticalCurvedList"/>
    <dgm:cxn modelId="{E4D62A77-F2EC-4801-A622-45944DB510D7}" type="presParOf" srcId="{D136959C-C3B5-4356-92B9-662D4646E4A1}" destId="{8DE4D01C-5183-4CE7-889C-9959CA3CC186}" srcOrd="2" destOrd="0" presId="urn:microsoft.com/office/officeart/2008/layout/VerticalCurvedList"/>
    <dgm:cxn modelId="{F445385C-E98E-4B42-91A6-FCBD5000C064}" type="presParOf" srcId="{D136959C-C3B5-4356-92B9-662D4646E4A1}" destId="{67D169CF-D737-4D9C-862B-B64A41279D3A}" srcOrd="3" destOrd="0" presId="urn:microsoft.com/office/officeart/2008/layout/VerticalCurvedList"/>
    <dgm:cxn modelId="{F970A37F-9222-44E7-98EA-2F5FA3737557}" type="presParOf" srcId="{8FFC6926-8BFA-45FE-BEB8-6FE7CE784B24}" destId="{E6BB106C-2A32-4B48-8380-AC6403323987}" srcOrd="1" destOrd="0" presId="urn:microsoft.com/office/officeart/2008/layout/VerticalCurvedList"/>
    <dgm:cxn modelId="{0D4F4211-218A-4D44-B4F8-103473A2801B}" type="presParOf" srcId="{8FFC6926-8BFA-45FE-BEB8-6FE7CE784B24}" destId="{CCC14FFF-607F-4FC7-B97B-BAD7FA51E5DA}" srcOrd="2" destOrd="0" presId="urn:microsoft.com/office/officeart/2008/layout/VerticalCurvedList"/>
    <dgm:cxn modelId="{CC72E92A-474C-497F-8E99-2E4C767AFBB1}" type="presParOf" srcId="{CCC14FFF-607F-4FC7-B97B-BAD7FA51E5DA}" destId="{CF8F74BF-1366-4A9B-A6B6-74938E54BCF7}" srcOrd="0" destOrd="0" presId="urn:microsoft.com/office/officeart/2008/layout/VerticalCurvedList"/>
    <dgm:cxn modelId="{6CB4EDBC-4132-46B3-8D31-D942F8E6DA58}" type="presParOf" srcId="{8FFC6926-8BFA-45FE-BEB8-6FE7CE784B24}" destId="{E29A19ED-452E-4E02-8375-9AA57C2D6C40}" srcOrd="3" destOrd="0" presId="urn:microsoft.com/office/officeart/2008/layout/VerticalCurvedList"/>
    <dgm:cxn modelId="{F2FD24D0-3DCC-45DA-B5CB-045E3C3A5E89}" type="presParOf" srcId="{8FFC6926-8BFA-45FE-BEB8-6FE7CE784B24}" destId="{B451F6A6-A579-42EB-8AFA-78D5520E46BB}" srcOrd="4" destOrd="0" presId="urn:microsoft.com/office/officeart/2008/layout/VerticalCurvedList"/>
    <dgm:cxn modelId="{BD9536FB-F1CC-4061-B0D6-EAEC2E7C4312}" type="presParOf" srcId="{B451F6A6-A579-42EB-8AFA-78D5520E46BB}" destId="{8C8B40A6-9C74-49EC-AF88-9DFC0D148F19}" srcOrd="0" destOrd="0" presId="urn:microsoft.com/office/officeart/2008/layout/VerticalCurvedList"/>
    <dgm:cxn modelId="{7D775EFC-2FC5-4284-BB31-4EB07561853D}" type="presParOf" srcId="{8FFC6926-8BFA-45FE-BEB8-6FE7CE784B24}" destId="{10434FEA-F3E5-4202-9EA4-028225D37A14}" srcOrd="5" destOrd="0" presId="urn:microsoft.com/office/officeart/2008/layout/VerticalCurvedList"/>
    <dgm:cxn modelId="{72ACFF3A-F39A-4FFE-8602-1331769B3763}" type="presParOf" srcId="{8FFC6926-8BFA-45FE-BEB8-6FE7CE784B24}" destId="{7B87461F-3E47-4E86-B3FD-117E8EFACCA6}" srcOrd="6" destOrd="0" presId="urn:microsoft.com/office/officeart/2008/layout/VerticalCurvedList"/>
    <dgm:cxn modelId="{9C9CE8C9-CF37-4C1E-A9AA-705744578488}" type="presParOf" srcId="{7B87461F-3E47-4E86-B3FD-117E8EFACCA6}" destId="{E8B29CCD-35C1-48DF-B1BB-A378934CCE2E}" srcOrd="0" destOrd="0" presId="urn:microsoft.com/office/officeart/2008/layout/VerticalCurvedList"/>
    <dgm:cxn modelId="{65A8FD89-6418-4473-B7AD-B0C7CF327C2F}" type="presParOf" srcId="{8FFC6926-8BFA-45FE-BEB8-6FE7CE784B24}" destId="{E8F463CB-A4D9-4E81-A2E9-C231E5E741F9}" srcOrd="7" destOrd="0" presId="urn:microsoft.com/office/officeart/2008/layout/VerticalCurvedList"/>
    <dgm:cxn modelId="{E148C853-331F-470B-8681-EFE627E5A8CA}" type="presParOf" srcId="{8FFC6926-8BFA-45FE-BEB8-6FE7CE784B24}" destId="{42C898A7-ED3F-4F15-86FF-47464A5AF0EF}" srcOrd="8" destOrd="0" presId="urn:microsoft.com/office/officeart/2008/layout/VerticalCurvedList"/>
    <dgm:cxn modelId="{C2451052-AB95-46DD-87E9-D3EEE9E53312}" type="presParOf" srcId="{42C898A7-ED3F-4F15-86FF-47464A5AF0EF}" destId="{3D577766-D0BB-417A-BEE9-DCA5D5753D3B}" srcOrd="0" destOrd="0" presId="urn:microsoft.com/office/officeart/2008/layout/VerticalCurvedList"/>
    <dgm:cxn modelId="{4DC171D4-6F41-4F03-AF12-892822110F5B}" type="presParOf" srcId="{8FFC6926-8BFA-45FE-BEB8-6FE7CE784B24}" destId="{72A264E3-8C5B-469B-A3C5-448163D38221}" srcOrd="9" destOrd="0" presId="urn:microsoft.com/office/officeart/2008/layout/VerticalCurvedList"/>
    <dgm:cxn modelId="{187589EE-1B20-403E-81FC-CD65D87AC906}" type="presParOf" srcId="{8FFC6926-8BFA-45FE-BEB8-6FE7CE784B24}" destId="{A43E069F-7677-4597-925B-4260AA67348F}" srcOrd="10" destOrd="0" presId="urn:microsoft.com/office/officeart/2008/layout/VerticalCurvedList"/>
    <dgm:cxn modelId="{755780F7-FA02-465A-AB8C-53B0D2B306E6}" type="presParOf" srcId="{A43E069F-7677-4597-925B-4260AA67348F}" destId="{9118B690-AEAF-4995-906D-8D948147BDCA}" srcOrd="0" destOrd="0" presId="urn:microsoft.com/office/officeart/2008/layout/VerticalCurvedList"/>
    <dgm:cxn modelId="{6D8A442E-8FA7-4FD0-850F-D0DFFB33EAC9}" type="presParOf" srcId="{8FFC6926-8BFA-45FE-BEB8-6FE7CE784B24}" destId="{39C8D206-FF72-4987-AB86-2E47E6434911}" srcOrd="11" destOrd="0" presId="urn:microsoft.com/office/officeart/2008/layout/VerticalCurvedList"/>
    <dgm:cxn modelId="{0A9B8F79-64BB-4EEF-BB94-971FE545097A}" type="presParOf" srcId="{8FFC6926-8BFA-45FE-BEB8-6FE7CE784B24}" destId="{3176C24E-C252-42A2-9823-6B8AAD754C46}" srcOrd="12" destOrd="0" presId="urn:microsoft.com/office/officeart/2008/layout/VerticalCurvedList"/>
    <dgm:cxn modelId="{862D7697-DC29-48BC-A382-56C414F3191B}" type="presParOf" srcId="{3176C24E-C252-42A2-9823-6B8AAD754C46}" destId="{C164B63A-BA2D-4549-A08A-CAB2C5BBF2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E10D-6E2F-474F-BA18-074E7444976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53262-A230-474C-8580-58FF5B158871}">
      <dgm:prSet phldrT="[Text]"/>
      <dgm:spPr/>
      <dgm:t>
        <a:bodyPr/>
        <a:lstStyle/>
        <a:p>
          <a:r>
            <a:rPr lang="en-US" dirty="0"/>
            <a:t>USA</a:t>
          </a:r>
        </a:p>
      </dgm:t>
    </dgm:pt>
    <dgm:pt modelId="{3094C0ED-E5FB-4635-BA8D-F8CE8A25025D}" type="parTrans" cxnId="{7B130F78-FAED-4882-BF0E-15B6CB36576A}">
      <dgm:prSet/>
      <dgm:spPr/>
      <dgm:t>
        <a:bodyPr/>
        <a:lstStyle/>
        <a:p>
          <a:endParaRPr lang="en-US"/>
        </a:p>
      </dgm:t>
    </dgm:pt>
    <dgm:pt modelId="{D5095C15-AAB8-4C76-A064-12B7FDF29671}" type="sibTrans" cxnId="{7B130F78-FAED-4882-BF0E-15B6CB36576A}">
      <dgm:prSet/>
      <dgm:spPr/>
      <dgm:t>
        <a:bodyPr/>
        <a:lstStyle/>
        <a:p>
          <a:endParaRPr lang="en-US"/>
        </a:p>
      </dgm:t>
    </dgm:pt>
    <dgm:pt modelId="{DAB04DAD-A36C-4F48-B09E-FD24AABAB7E2}">
      <dgm:prSet phldrT="[Text]"/>
      <dgm:spPr/>
      <dgm:t>
        <a:bodyPr/>
        <a:lstStyle/>
        <a:p>
          <a:r>
            <a:rPr lang="en-US" dirty="0"/>
            <a:t>MMWG</a:t>
          </a:r>
        </a:p>
      </dgm:t>
    </dgm:pt>
    <dgm:pt modelId="{0CF29152-B880-43DE-9A98-916454209707}" type="parTrans" cxnId="{FD0AA85A-444C-4D94-BC13-4CC16D5DFD50}">
      <dgm:prSet/>
      <dgm:spPr/>
      <dgm:t>
        <a:bodyPr/>
        <a:lstStyle/>
        <a:p>
          <a:endParaRPr lang="en-US"/>
        </a:p>
      </dgm:t>
    </dgm:pt>
    <dgm:pt modelId="{B593B4BC-48CA-43B6-AB11-B8B710F24B6D}" type="sibTrans" cxnId="{FD0AA85A-444C-4D94-BC13-4CC16D5DFD50}">
      <dgm:prSet/>
      <dgm:spPr/>
      <dgm:t>
        <a:bodyPr/>
        <a:lstStyle/>
        <a:p>
          <a:endParaRPr lang="en-US"/>
        </a:p>
      </dgm:t>
    </dgm:pt>
    <dgm:pt modelId="{8C661F8D-DD7C-406B-B2CD-9DBA44352895}">
      <dgm:prSet phldrT="[Text]"/>
      <dgm:spPr/>
      <dgm:t>
        <a:bodyPr/>
        <a:lstStyle/>
        <a:p>
          <a:r>
            <a:rPr lang="en-US" dirty="0"/>
            <a:t>IMODDUS</a:t>
          </a:r>
        </a:p>
      </dgm:t>
    </dgm:pt>
    <dgm:pt modelId="{7E7909BD-30C4-44CE-B473-D5B79AD8FEED}" type="parTrans" cxnId="{6A386716-B9D9-4151-86E6-259E525CA662}">
      <dgm:prSet/>
      <dgm:spPr/>
      <dgm:t>
        <a:bodyPr/>
        <a:lstStyle/>
        <a:p>
          <a:endParaRPr lang="en-US"/>
        </a:p>
      </dgm:t>
    </dgm:pt>
    <dgm:pt modelId="{2022F1C4-DDA1-4650-8EFC-F1C804D6D81A}" type="sibTrans" cxnId="{6A386716-B9D9-4151-86E6-259E525CA662}">
      <dgm:prSet/>
      <dgm:spPr/>
      <dgm:t>
        <a:bodyPr/>
        <a:lstStyle/>
        <a:p>
          <a:endParaRPr lang="en-US"/>
        </a:p>
      </dgm:t>
    </dgm:pt>
    <dgm:pt modelId="{DED30FEC-2288-46D9-A48E-11756CBD9328}">
      <dgm:prSet phldrT="[Text]"/>
      <dgm:spPr/>
      <dgm:t>
        <a:bodyPr/>
        <a:lstStyle/>
        <a:p>
          <a:r>
            <a:rPr lang="en-US" dirty="0"/>
            <a:t>SAA</a:t>
          </a:r>
        </a:p>
      </dgm:t>
    </dgm:pt>
    <dgm:pt modelId="{E0725101-CBB0-4A66-891E-E4BBE07AB246}" type="parTrans" cxnId="{36C776A4-9101-4C73-A134-FD97663026E0}">
      <dgm:prSet/>
      <dgm:spPr/>
      <dgm:t>
        <a:bodyPr/>
        <a:lstStyle/>
        <a:p>
          <a:endParaRPr lang="en-US"/>
        </a:p>
      </dgm:t>
    </dgm:pt>
    <dgm:pt modelId="{3E7F7BA3-8DF0-4200-8103-1AA9CDEE1BD4}" type="sibTrans" cxnId="{36C776A4-9101-4C73-A134-FD97663026E0}">
      <dgm:prSet/>
      <dgm:spPr/>
      <dgm:t>
        <a:bodyPr/>
        <a:lstStyle/>
        <a:p>
          <a:endParaRPr lang="en-US"/>
        </a:p>
      </dgm:t>
    </dgm:pt>
    <dgm:pt modelId="{4BE0ADEE-6565-4319-9F7C-949DFBB4ABBC}">
      <dgm:prSet phldrT="[Text]"/>
      <dgm:spPr/>
      <dgm:t>
        <a:bodyPr/>
        <a:lstStyle/>
        <a:p>
          <a:r>
            <a:rPr lang="en-US" dirty="0"/>
            <a:t>Marker WG</a:t>
          </a:r>
        </a:p>
      </dgm:t>
    </dgm:pt>
    <dgm:pt modelId="{AD5D96B3-80FC-45DA-89D0-4D85BD548C42}" type="parTrans" cxnId="{889979A8-09F8-4F9E-B349-EE30F90577A5}">
      <dgm:prSet/>
      <dgm:spPr/>
      <dgm:t>
        <a:bodyPr/>
        <a:lstStyle/>
        <a:p>
          <a:endParaRPr lang="en-US"/>
        </a:p>
      </dgm:t>
    </dgm:pt>
    <dgm:pt modelId="{0A66B967-C35B-4724-9632-6BC83D332175}" type="sibTrans" cxnId="{889979A8-09F8-4F9E-B349-EE30F90577A5}">
      <dgm:prSet/>
      <dgm:spPr/>
      <dgm:t>
        <a:bodyPr/>
        <a:lstStyle/>
        <a:p>
          <a:endParaRPr lang="en-US"/>
        </a:p>
      </dgm:t>
    </dgm:pt>
    <dgm:pt modelId="{AE7C1C55-1655-4D24-8FE7-C8AC7D1BC86B}">
      <dgm:prSet phldrT="[Text]"/>
      <dgm:spPr/>
      <dgm:t>
        <a:bodyPr/>
        <a:lstStyle/>
        <a:p>
          <a:r>
            <a:rPr lang="en-US" dirty="0"/>
            <a:t>CPVO</a:t>
          </a:r>
        </a:p>
      </dgm:t>
    </dgm:pt>
    <dgm:pt modelId="{1125FCB8-0CD9-4991-8017-C82D2C7B824F}" type="sibTrans" cxnId="{92ED9090-06B5-4EB4-9F28-2F56DBF16D75}">
      <dgm:prSet/>
      <dgm:spPr/>
      <dgm:t>
        <a:bodyPr/>
        <a:lstStyle/>
        <a:p>
          <a:endParaRPr lang="en-US"/>
        </a:p>
      </dgm:t>
    </dgm:pt>
    <dgm:pt modelId="{8130EE50-0AEE-4E58-8C80-894869462A96}" type="parTrans" cxnId="{92ED9090-06B5-4EB4-9F28-2F56DBF16D75}">
      <dgm:prSet/>
      <dgm:spPr/>
      <dgm:t>
        <a:bodyPr/>
        <a:lstStyle/>
        <a:p>
          <a:endParaRPr lang="en-US"/>
        </a:p>
      </dgm:t>
    </dgm:pt>
    <dgm:pt modelId="{B72EB4C2-3C5C-421A-A0AC-8B3E3AF36F4A}" type="pres">
      <dgm:prSet presAssocID="{F874E10D-6E2F-474F-BA18-074E7444976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617F600-7F8A-4B27-898F-92A0B0F69993}" type="pres">
      <dgm:prSet presAssocID="{BB153262-A230-474C-8580-58FF5B158871}" presName="composite" presStyleCnt="0"/>
      <dgm:spPr/>
    </dgm:pt>
    <dgm:pt modelId="{6CBD9319-A2F7-4953-8929-A48AD9224727}" type="pres">
      <dgm:prSet presAssocID="{BB153262-A230-474C-8580-58FF5B158871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780A108-6068-45F7-86C4-AAE0A3D96247}" type="pres">
      <dgm:prSet presAssocID="{BB153262-A230-474C-8580-58FF5B15887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A33AC9BB-B57A-4756-9319-55A4FE7BBAC4}" type="pres">
      <dgm:prSet presAssocID="{BB153262-A230-474C-8580-58FF5B158871}" presName="Accent" presStyleLbl="parChTrans1D1" presStyleIdx="0" presStyleCnt="3"/>
      <dgm:spPr/>
    </dgm:pt>
    <dgm:pt modelId="{A8A86BC2-C9AD-4814-8009-6C245E5EB60B}" type="pres">
      <dgm:prSet presAssocID="{D5095C15-AAB8-4C76-A064-12B7FDF29671}" presName="sibTrans" presStyleCnt="0"/>
      <dgm:spPr/>
    </dgm:pt>
    <dgm:pt modelId="{D0ACBB81-0D37-4F6E-BAD5-2DE9254FD626}" type="pres">
      <dgm:prSet presAssocID="{AE7C1C55-1655-4D24-8FE7-C8AC7D1BC86B}" presName="composite" presStyleCnt="0"/>
      <dgm:spPr/>
    </dgm:pt>
    <dgm:pt modelId="{50CFF15F-C888-44A4-8EFD-9E74A33D5626}" type="pres">
      <dgm:prSet presAssocID="{AE7C1C55-1655-4D24-8FE7-C8AC7D1BC86B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6E490B9-91E1-4F5C-8150-6D44AA31B9FE}" type="pres">
      <dgm:prSet presAssocID="{AE7C1C55-1655-4D24-8FE7-C8AC7D1BC86B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BC97B816-B7A6-4DFD-8C51-55A1BEC483FA}" type="pres">
      <dgm:prSet presAssocID="{AE7C1C55-1655-4D24-8FE7-C8AC7D1BC86B}" presName="Accent" presStyleLbl="parChTrans1D1" presStyleIdx="1" presStyleCnt="3"/>
      <dgm:spPr/>
    </dgm:pt>
    <dgm:pt modelId="{5AB00E01-F301-4C94-A0CA-78E2323EB20B}" type="pres">
      <dgm:prSet presAssocID="{1125FCB8-0CD9-4991-8017-C82D2C7B824F}" presName="sibTrans" presStyleCnt="0"/>
      <dgm:spPr/>
    </dgm:pt>
    <dgm:pt modelId="{EFBC5C29-7E1E-42E6-8AC4-E8F5F2F686CA}" type="pres">
      <dgm:prSet presAssocID="{DED30FEC-2288-46D9-A48E-11756CBD9328}" presName="composite" presStyleCnt="0"/>
      <dgm:spPr/>
    </dgm:pt>
    <dgm:pt modelId="{4D1F5142-B931-4770-806E-743C5EB5C359}" type="pres">
      <dgm:prSet presAssocID="{DED30FEC-2288-46D9-A48E-11756CBD9328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C2305A1-46EB-4E1E-88BD-3F3E9EFF782D}" type="pres">
      <dgm:prSet presAssocID="{DED30FEC-2288-46D9-A48E-11756CBD932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19378A5B-1CF2-46A5-A1F9-0CA7FA49D960}" type="pres">
      <dgm:prSet presAssocID="{DED30FEC-2288-46D9-A48E-11756CBD9328}" presName="Accent" presStyleLbl="parChTrans1D1" presStyleIdx="2" presStyleCnt="3"/>
      <dgm:spPr/>
    </dgm:pt>
  </dgm:ptLst>
  <dgm:cxnLst>
    <dgm:cxn modelId="{BDE89D7E-C5F7-4025-A433-B4D06BE27461}" type="presOf" srcId="{DAB04DAD-A36C-4F48-B09E-FD24AABAB7E2}" destId="{6CBD9319-A2F7-4953-8929-A48AD9224727}" srcOrd="0" destOrd="0" presId="urn:microsoft.com/office/officeart/2011/layout/TabList"/>
    <dgm:cxn modelId="{FD0AA85A-444C-4D94-BC13-4CC16D5DFD50}" srcId="{BB153262-A230-474C-8580-58FF5B158871}" destId="{DAB04DAD-A36C-4F48-B09E-FD24AABAB7E2}" srcOrd="0" destOrd="0" parTransId="{0CF29152-B880-43DE-9A98-916454209707}" sibTransId="{B593B4BC-48CA-43B6-AB11-B8B710F24B6D}"/>
    <dgm:cxn modelId="{6A386716-B9D9-4151-86E6-259E525CA662}" srcId="{AE7C1C55-1655-4D24-8FE7-C8AC7D1BC86B}" destId="{8C661F8D-DD7C-406B-B2CD-9DBA44352895}" srcOrd="0" destOrd="0" parTransId="{7E7909BD-30C4-44CE-B473-D5B79AD8FEED}" sibTransId="{2022F1C4-DDA1-4650-8EFC-F1C804D6D81A}"/>
    <dgm:cxn modelId="{889979A8-09F8-4F9E-B349-EE30F90577A5}" srcId="{DED30FEC-2288-46D9-A48E-11756CBD9328}" destId="{4BE0ADEE-6565-4319-9F7C-949DFBB4ABBC}" srcOrd="0" destOrd="0" parTransId="{AD5D96B3-80FC-45DA-89D0-4D85BD548C42}" sibTransId="{0A66B967-C35B-4724-9632-6BC83D332175}"/>
    <dgm:cxn modelId="{AC9BF0DE-1328-4CF5-8F67-D511F5465385}" type="presOf" srcId="{BB153262-A230-474C-8580-58FF5B158871}" destId="{C780A108-6068-45F7-86C4-AAE0A3D96247}" srcOrd="0" destOrd="0" presId="urn:microsoft.com/office/officeart/2011/layout/TabList"/>
    <dgm:cxn modelId="{0607DE34-1B04-4C95-A471-EA4C93FC1A35}" type="presOf" srcId="{8C661F8D-DD7C-406B-B2CD-9DBA44352895}" destId="{50CFF15F-C888-44A4-8EFD-9E74A33D5626}" srcOrd="0" destOrd="0" presId="urn:microsoft.com/office/officeart/2011/layout/TabList"/>
    <dgm:cxn modelId="{14FA5222-3085-40D6-A88E-67DE0538136B}" type="presOf" srcId="{AE7C1C55-1655-4D24-8FE7-C8AC7D1BC86B}" destId="{56E490B9-91E1-4F5C-8150-6D44AA31B9FE}" srcOrd="0" destOrd="0" presId="urn:microsoft.com/office/officeart/2011/layout/TabList"/>
    <dgm:cxn modelId="{92ED9090-06B5-4EB4-9F28-2F56DBF16D75}" srcId="{F874E10D-6E2F-474F-BA18-074E74449767}" destId="{AE7C1C55-1655-4D24-8FE7-C8AC7D1BC86B}" srcOrd="1" destOrd="0" parTransId="{8130EE50-0AEE-4E58-8C80-894869462A96}" sibTransId="{1125FCB8-0CD9-4991-8017-C82D2C7B824F}"/>
    <dgm:cxn modelId="{A190F013-6BAF-4C7C-9C25-88FAC00CBEC5}" type="presOf" srcId="{DED30FEC-2288-46D9-A48E-11756CBD9328}" destId="{FC2305A1-46EB-4E1E-88BD-3F3E9EFF782D}" srcOrd="0" destOrd="0" presId="urn:microsoft.com/office/officeart/2011/layout/TabList"/>
    <dgm:cxn modelId="{A629B911-0752-4538-A233-B497A3E9FF70}" type="presOf" srcId="{F874E10D-6E2F-474F-BA18-074E74449767}" destId="{B72EB4C2-3C5C-421A-A0AC-8B3E3AF36F4A}" srcOrd="0" destOrd="0" presId="urn:microsoft.com/office/officeart/2011/layout/TabList"/>
    <dgm:cxn modelId="{36C776A4-9101-4C73-A134-FD97663026E0}" srcId="{F874E10D-6E2F-474F-BA18-074E74449767}" destId="{DED30FEC-2288-46D9-A48E-11756CBD9328}" srcOrd="2" destOrd="0" parTransId="{E0725101-CBB0-4A66-891E-E4BBE07AB246}" sibTransId="{3E7F7BA3-8DF0-4200-8103-1AA9CDEE1BD4}"/>
    <dgm:cxn modelId="{25F5ECAC-A3E8-4968-B4FC-FD9FB92E5825}" type="presOf" srcId="{4BE0ADEE-6565-4319-9F7C-949DFBB4ABBC}" destId="{4D1F5142-B931-4770-806E-743C5EB5C359}" srcOrd="0" destOrd="0" presId="urn:microsoft.com/office/officeart/2011/layout/TabList"/>
    <dgm:cxn modelId="{7B130F78-FAED-4882-BF0E-15B6CB36576A}" srcId="{F874E10D-6E2F-474F-BA18-074E74449767}" destId="{BB153262-A230-474C-8580-58FF5B158871}" srcOrd="0" destOrd="0" parTransId="{3094C0ED-E5FB-4635-BA8D-F8CE8A25025D}" sibTransId="{D5095C15-AAB8-4C76-A064-12B7FDF29671}"/>
    <dgm:cxn modelId="{C34BA3B4-5423-4E82-9D33-9FC797A5EB86}" type="presParOf" srcId="{B72EB4C2-3C5C-421A-A0AC-8B3E3AF36F4A}" destId="{8617F600-7F8A-4B27-898F-92A0B0F69993}" srcOrd="0" destOrd="0" presId="urn:microsoft.com/office/officeart/2011/layout/TabList"/>
    <dgm:cxn modelId="{40907F28-8219-46FA-AE96-6A7C1DCED931}" type="presParOf" srcId="{8617F600-7F8A-4B27-898F-92A0B0F69993}" destId="{6CBD9319-A2F7-4953-8929-A48AD9224727}" srcOrd="0" destOrd="0" presId="urn:microsoft.com/office/officeart/2011/layout/TabList"/>
    <dgm:cxn modelId="{B3EF7FDC-AACF-41F8-9CE2-036F4FE41197}" type="presParOf" srcId="{8617F600-7F8A-4B27-898F-92A0B0F69993}" destId="{C780A108-6068-45F7-86C4-AAE0A3D96247}" srcOrd="1" destOrd="0" presId="urn:microsoft.com/office/officeart/2011/layout/TabList"/>
    <dgm:cxn modelId="{2DCD7C80-DB06-4115-AC89-0AC52FD3A0C5}" type="presParOf" srcId="{8617F600-7F8A-4B27-898F-92A0B0F69993}" destId="{A33AC9BB-B57A-4756-9319-55A4FE7BBAC4}" srcOrd="2" destOrd="0" presId="urn:microsoft.com/office/officeart/2011/layout/TabList"/>
    <dgm:cxn modelId="{0758AC86-6F9E-4CDD-B7F9-518361B5C19C}" type="presParOf" srcId="{B72EB4C2-3C5C-421A-A0AC-8B3E3AF36F4A}" destId="{A8A86BC2-C9AD-4814-8009-6C245E5EB60B}" srcOrd="1" destOrd="0" presId="urn:microsoft.com/office/officeart/2011/layout/TabList"/>
    <dgm:cxn modelId="{80E5AAD7-A973-49F3-BF71-4067F001CFDE}" type="presParOf" srcId="{B72EB4C2-3C5C-421A-A0AC-8B3E3AF36F4A}" destId="{D0ACBB81-0D37-4F6E-BAD5-2DE9254FD626}" srcOrd="2" destOrd="0" presId="urn:microsoft.com/office/officeart/2011/layout/TabList"/>
    <dgm:cxn modelId="{8B85DDA6-F99A-4E83-AA7D-5F6DBA529665}" type="presParOf" srcId="{D0ACBB81-0D37-4F6E-BAD5-2DE9254FD626}" destId="{50CFF15F-C888-44A4-8EFD-9E74A33D5626}" srcOrd="0" destOrd="0" presId="urn:microsoft.com/office/officeart/2011/layout/TabList"/>
    <dgm:cxn modelId="{EFE3BDA9-7BD1-4345-87E9-28632F0FCB69}" type="presParOf" srcId="{D0ACBB81-0D37-4F6E-BAD5-2DE9254FD626}" destId="{56E490B9-91E1-4F5C-8150-6D44AA31B9FE}" srcOrd="1" destOrd="0" presId="urn:microsoft.com/office/officeart/2011/layout/TabList"/>
    <dgm:cxn modelId="{26A86085-46B1-4D6D-B72F-E58C2FEC3263}" type="presParOf" srcId="{D0ACBB81-0D37-4F6E-BAD5-2DE9254FD626}" destId="{BC97B816-B7A6-4DFD-8C51-55A1BEC483FA}" srcOrd="2" destOrd="0" presId="urn:microsoft.com/office/officeart/2011/layout/TabList"/>
    <dgm:cxn modelId="{73214769-7CB1-42E5-A6F6-F3EF61BA02B1}" type="presParOf" srcId="{B72EB4C2-3C5C-421A-A0AC-8B3E3AF36F4A}" destId="{5AB00E01-F301-4C94-A0CA-78E2323EB20B}" srcOrd="3" destOrd="0" presId="urn:microsoft.com/office/officeart/2011/layout/TabList"/>
    <dgm:cxn modelId="{5C9275BB-44CE-4ECE-8F14-238C0A4B3E33}" type="presParOf" srcId="{B72EB4C2-3C5C-421A-A0AC-8B3E3AF36F4A}" destId="{EFBC5C29-7E1E-42E6-8AC4-E8F5F2F686CA}" srcOrd="4" destOrd="0" presId="urn:microsoft.com/office/officeart/2011/layout/TabList"/>
    <dgm:cxn modelId="{21A3C9C9-A101-4227-B59F-CA438BDD1BAA}" type="presParOf" srcId="{EFBC5C29-7E1E-42E6-8AC4-E8F5F2F686CA}" destId="{4D1F5142-B931-4770-806E-743C5EB5C359}" srcOrd="0" destOrd="0" presId="urn:microsoft.com/office/officeart/2011/layout/TabList"/>
    <dgm:cxn modelId="{737ADDE0-7D9B-4815-B9C5-FF6C25FD3CAA}" type="presParOf" srcId="{EFBC5C29-7E1E-42E6-8AC4-E8F5F2F686CA}" destId="{FC2305A1-46EB-4E1E-88BD-3F3E9EFF782D}" srcOrd="1" destOrd="0" presId="urn:microsoft.com/office/officeart/2011/layout/TabList"/>
    <dgm:cxn modelId="{0BFBE8C2-02D4-4306-8321-FC94E38909A8}" type="presParOf" srcId="{EFBC5C29-7E1E-42E6-8AC4-E8F5F2F686CA}" destId="{19378A5B-1CF2-46A5-A1F9-0CA7FA49D96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4E10D-6E2F-474F-BA18-074E7444976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153262-A230-474C-8580-58FF5B158871}">
      <dgm:prSet phldrT="[Text]"/>
      <dgm:spPr/>
      <dgm:t>
        <a:bodyPr/>
        <a:lstStyle/>
        <a:p>
          <a:r>
            <a:rPr lang="en-US" dirty="0"/>
            <a:t>GEVES</a:t>
          </a:r>
        </a:p>
      </dgm:t>
    </dgm:pt>
    <dgm:pt modelId="{3094C0ED-E5FB-4635-BA8D-F8CE8A25025D}" type="parTrans" cxnId="{7B130F78-FAED-4882-BF0E-15B6CB36576A}">
      <dgm:prSet/>
      <dgm:spPr/>
      <dgm:t>
        <a:bodyPr/>
        <a:lstStyle/>
        <a:p>
          <a:endParaRPr lang="en-US"/>
        </a:p>
      </dgm:t>
    </dgm:pt>
    <dgm:pt modelId="{D5095C15-AAB8-4C76-A064-12B7FDF29671}" type="sibTrans" cxnId="{7B130F78-FAED-4882-BF0E-15B6CB36576A}">
      <dgm:prSet/>
      <dgm:spPr/>
      <dgm:t>
        <a:bodyPr/>
        <a:lstStyle/>
        <a:p>
          <a:endParaRPr lang="en-US"/>
        </a:p>
      </dgm:t>
    </dgm:pt>
    <dgm:pt modelId="{DAB04DAD-A36C-4F48-B09E-FD24AABAB7E2}">
      <dgm:prSet phldrT="[Text]"/>
      <dgm:spPr/>
      <dgm:t>
        <a:bodyPr/>
        <a:lstStyle/>
        <a:p>
          <a:r>
            <a:rPr lang="en-US" dirty="0"/>
            <a:t>Reference Management</a:t>
          </a:r>
        </a:p>
      </dgm:t>
    </dgm:pt>
    <dgm:pt modelId="{0CF29152-B880-43DE-9A98-916454209707}" type="parTrans" cxnId="{FD0AA85A-444C-4D94-BC13-4CC16D5DFD50}">
      <dgm:prSet/>
      <dgm:spPr/>
      <dgm:t>
        <a:bodyPr/>
        <a:lstStyle/>
        <a:p>
          <a:endParaRPr lang="en-US"/>
        </a:p>
      </dgm:t>
    </dgm:pt>
    <dgm:pt modelId="{B593B4BC-48CA-43B6-AB11-B8B710F24B6D}" type="sibTrans" cxnId="{FD0AA85A-444C-4D94-BC13-4CC16D5DFD50}">
      <dgm:prSet/>
      <dgm:spPr/>
      <dgm:t>
        <a:bodyPr/>
        <a:lstStyle/>
        <a:p>
          <a:endParaRPr lang="en-US"/>
        </a:p>
      </dgm:t>
    </dgm:pt>
    <dgm:pt modelId="{8C661F8D-DD7C-406B-B2CD-9DBA44352895}">
      <dgm:prSet phldrT="[Text]"/>
      <dgm:spPr/>
      <dgm:t>
        <a:bodyPr/>
        <a:lstStyle/>
        <a:p>
          <a:r>
            <a:rPr lang="en-US" dirty="0"/>
            <a:t>Isozymes to Complement Morphology</a:t>
          </a:r>
        </a:p>
      </dgm:t>
    </dgm:pt>
    <dgm:pt modelId="{7E7909BD-30C4-44CE-B473-D5B79AD8FEED}" type="parTrans" cxnId="{6A386716-B9D9-4151-86E6-259E525CA662}">
      <dgm:prSet/>
      <dgm:spPr/>
      <dgm:t>
        <a:bodyPr/>
        <a:lstStyle/>
        <a:p>
          <a:endParaRPr lang="en-US"/>
        </a:p>
      </dgm:t>
    </dgm:pt>
    <dgm:pt modelId="{2022F1C4-DDA1-4650-8EFC-F1C804D6D81A}" type="sibTrans" cxnId="{6A386716-B9D9-4151-86E6-259E525CA662}">
      <dgm:prSet/>
      <dgm:spPr/>
      <dgm:t>
        <a:bodyPr/>
        <a:lstStyle/>
        <a:p>
          <a:endParaRPr lang="en-US"/>
        </a:p>
      </dgm:t>
    </dgm:pt>
    <dgm:pt modelId="{AE7C1C55-1655-4D24-8FE7-C8AC7D1BC86B}">
      <dgm:prSet phldrT="[Text]"/>
      <dgm:spPr/>
      <dgm:t>
        <a:bodyPr/>
        <a:lstStyle/>
        <a:p>
          <a:r>
            <a:rPr lang="en-US" dirty="0"/>
            <a:t>CPVO</a:t>
          </a:r>
        </a:p>
      </dgm:t>
    </dgm:pt>
    <dgm:pt modelId="{1125FCB8-0CD9-4991-8017-C82D2C7B824F}" type="sibTrans" cxnId="{92ED9090-06B5-4EB4-9F28-2F56DBF16D75}">
      <dgm:prSet/>
      <dgm:spPr/>
      <dgm:t>
        <a:bodyPr/>
        <a:lstStyle/>
        <a:p>
          <a:endParaRPr lang="en-US"/>
        </a:p>
      </dgm:t>
    </dgm:pt>
    <dgm:pt modelId="{8130EE50-0AEE-4E58-8C80-894869462A96}" type="parTrans" cxnId="{92ED9090-06B5-4EB4-9F28-2F56DBF16D75}">
      <dgm:prSet/>
      <dgm:spPr/>
      <dgm:t>
        <a:bodyPr/>
        <a:lstStyle/>
        <a:p>
          <a:endParaRPr lang="en-US"/>
        </a:p>
      </dgm:t>
    </dgm:pt>
    <dgm:pt modelId="{1073CEE2-293C-42CA-8374-55E13D879E03}">
      <dgm:prSet phldrT="[Text]"/>
      <dgm:spPr/>
      <dgm:t>
        <a:bodyPr/>
        <a:lstStyle/>
        <a:p>
          <a:r>
            <a:rPr lang="en-US" dirty="0"/>
            <a:t>NL, KR, </a:t>
          </a:r>
        </a:p>
        <a:p>
          <a:r>
            <a:rPr lang="en-US" dirty="0"/>
            <a:t>CN</a:t>
          </a:r>
        </a:p>
      </dgm:t>
    </dgm:pt>
    <dgm:pt modelId="{858C19C2-61D6-4704-8F2A-7529069EE531}" type="parTrans" cxnId="{9426AB2C-7B05-42AA-B804-B003A5F2D5A2}">
      <dgm:prSet/>
      <dgm:spPr/>
      <dgm:t>
        <a:bodyPr/>
        <a:lstStyle/>
        <a:p>
          <a:endParaRPr lang="en-US"/>
        </a:p>
      </dgm:t>
    </dgm:pt>
    <dgm:pt modelId="{FF236C3F-248A-434D-B8F8-EE5F418BE13B}" type="sibTrans" cxnId="{9426AB2C-7B05-42AA-B804-B003A5F2D5A2}">
      <dgm:prSet/>
      <dgm:spPr/>
      <dgm:t>
        <a:bodyPr/>
        <a:lstStyle/>
        <a:p>
          <a:endParaRPr lang="en-US"/>
        </a:p>
      </dgm:t>
    </dgm:pt>
    <dgm:pt modelId="{A5C87B4D-0D31-4D76-994B-943DFAF49AFD}">
      <dgm:prSet phldrT="[Text]"/>
      <dgm:spPr/>
      <dgm:t>
        <a:bodyPr/>
        <a:lstStyle/>
        <a:p>
          <a:r>
            <a:rPr lang="en-US" dirty="0"/>
            <a:t>DNA pre-screens</a:t>
          </a:r>
        </a:p>
      </dgm:t>
    </dgm:pt>
    <dgm:pt modelId="{76C82345-59D9-418F-8089-35AE09AB7AAC}" type="parTrans" cxnId="{76BE1F35-AF94-46FF-A44D-1B5C389E86A7}">
      <dgm:prSet/>
      <dgm:spPr/>
      <dgm:t>
        <a:bodyPr/>
        <a:lstStyle/>
        <a:p>
          <a:endParaRPr lang="en-US"/>
        </a:p>
      </dgm:t>
    </dgm:pt>
    <dgm:pt modelId="{C115F7D2-760B-43AB-B72D-43448C3B6C28}" type="sibTrans" cxnId="{76BE1F35-AF94-46FF-A44D-1B5C389E86A7}">
      <dgm:prSet/>
      <dgm:spPr/>
      <dgm:t>
        <a:bodyPr/>
        <a:lstStyle/>
        <a:p>
          <a:endParaRPr lang="en-US"/>
        </a:p>
      </dgm:t>
    </dgm:pt>
    <dgm:pt modelId="{B72EB4C2-3C5C-421A-A0AC-8B3E3AF36F4A}" type="pres">
      <dgm:prSet presAssocID="{F874E10D-6E2F-474F-BA18-074E7444976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617F600-7F8A-4B27-898F-92A0B0F69993}" type="pres">
      <dgm:prSet presAssocID="{BB153262-A230-474C-8580-58FF5B158871}" presName="composite" presStyleCnt="0"/>
      <dgm:spPr/>
    </dgm:pt>
    <dgm:pt modelId="{6CBD9319-A2F7-4953-8929-A48AD9224727}" type="pres">
      <dgm:prSet presAssocID="{BB153262-A230-474C-8580-58FF5B158871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780A108-6068-45F7-86C4-AAE0A3D96247}" type="pres">
      <dgm:prSet presAssocID="{BB153262-A230-474C-8580-58FF5B15887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A33AC9BB-B57A-4756-9319-55A4FE7BBAC4}" type="pres">
      <dgm:prSet presAssocID="{BB153262-A230-474C-8580-58FF5B158871}" presName="Accent" presStyleLbl="parChTrans1D1" presStyleIdx="0" presStyleCnt="3"/>
      <dgm:spPr/>
    </dgm:pt>
    <dgm:pt modelId="{A8A86BC2-C9AD-4814-8009-6C245E5EB60B}" type="pres">
      <dgm:prSet presAssocID="{D5095C15-AAB8-4C76-A064-12B7FDF29671}" presName="sibTrans" presStyleCnt="0"/>
      <dgm:spPr/>
    </dgm:pt>
    <dgm:pt modelId="{D0ACBB81-0D37-4F6E-BAD5-2DE9254FD626}" type="pres">
      <dgm:prSet presAssocID="{AE7C1C55-1655-4D24-8FE7-C8AC7D1BC86B}" presName="composite" presStyleCnt="0"/>
      <dgm:spPr/>
    </dgm:pt>
    <dgm:pt modelId="{50CFF15F-C888-44A4-8EFD-9E74A33D5626}" type="pres">
      <dgm:prSet presAssocID="{AE7C1C55-1655-4D24-8FE7-C8AC7D1BC86B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6E490B9-91E1-4F5C-8150-6D44AA31B9FE}" type="pres">
      <dgm:prSet presAssocID="{AE7C1C55-1655-4D24-8FE7-C8AC7D1BC86B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BC97B816-B7A6-4DFD-8C51-55A1BEC483FA}" type="pres">
      <dgm:prSet presAssocID="{AE7C1C55-1655-4D24-8FE7-C8AC7D1BC86B}" presName="Accent" presStyleLbl="parChTrans1D1" presStyleIdx="1" presStyleCnt="3"/>
      <dgm:spPr/>
    </dgm:pt>
    <dgm:pt modelId="{A45C96D2-BAE0-4B5B-9CDD-C391697F3949}" type="pres">
      <dgm:prSet presAssocID="{1125FCB8-0CD9-4991-8017-C82D2C7B824F}" presName="sibTrans" presStyleCnt="0"/>
      <dgm:spPr/>
    </dgm:pt>
    <dgm:pt modelId="{B5587AF3-555E-479B-B959-419A24C17748}" type="pres">
      <dgm:prSet presAssocID="{1073CEE2-293C-42CA-8374-55E13D879E03}" presName="composite" presStyleCnt="0"/>
      <dgm:spPr/>
    </dgm:pt>
    <dgm:pt modelId="{5C6AEE74-776E-46C2-9F11-6A96DB4E9060}" type="pres">
      <dgm:prSet presAssocID="{1073CEE2-293C-42CA-8374-55E13D879E03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3D56EF-633B-45C3-AA1E-D5AFD7955636}" type="pres">
      <dgm:prSet presAssocID="{1073CEE2-293C-42CA-8374-55E13D879E03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E630374E-E69D-49EC-854D-0C1B30DAAC06}" type="pres">
      <dgm:prSet presAssocID="{1073CEE2-293C-42CA-8374-55E13D879E03}" presName="Accent" presStyleLbl="parChTrans1D1" presStyleIdx="2" presStyleCnt="3"/>
      <dgm:spPr/>
    </dgm:pt>
  </dgm:ptLst>
  <dgm:cxnLst>
    <dgm:cxn modelId="{BDE89D7E-C5F7-4025-A433-B4D06BE27461}" type="presOf" srcId="{DAB04DAD-A36C-4F48-B09E-FD24AABAB7E2}" destId="{6CBD9319-A2F7-4953-8929-A48AD9224727}" srcOrd="0" destOrd="0" presId="urn:microsoft.com/office/officeart/2011/layout/TabList"/>
    <dgm:cxn modelId="{9426AB2C-7B05-42AA-B804-B003A5F2D5A2}" srcId="{F874E10D-6E2F-474F-BA18-074E74449767}" destId="{1073CEE2-293C-42CA-8374-55E13D879E03}" srcOrd="2" destOrd="0" parTransId="{858C19C2-61D6-4704-8F2A-7529069EE531}" sibTransId="{FF236C3F-248A-434D-B8F8-EE5F418BE13B}"/>
    <dgm:cxn modelId="{FD0AA85A-444C-4D94-BC13-4CC16D5DFD50}" srcId="{BB153262-A230-474C-8580-58FF5B158871}" destId="{DAB04DAD-A36C-4F48-B09E-FD24AABAB7E2}" srcOrd="0" destOrd="0" parTransId="{0CF29152-B880-43DE-9A98-916454209707}" sibTransId="{B593B4BC-48CA-43B6-AB11-B8B710F24B6D}"/>
    <dgm:cxn modelId="{6A386716-B9D9-4151-86E6-259E525CA662}" srcId="{AE7C1C55-1655-4D24-8FE7-C8AC7D1BC86B}" destId="{8C661F8D-DD7C-406B-B2CD-9DBA44352895}" srcOrd="0" destOrd="0" parTransId="{7E7909BD-30C4-44CE-B473-D5B79AD8FEED}" sibTransId="{2022F1C4-DDA1-4650-8EFC-F1C804D6D81A}"/>
    <dgm:cxn modelId="{EC1BBD3E-84E2-4A4C-A93E-7B0C3F7B4028}" type="presOf" srcId="{1073CEE2-293C-42CA-8374-55E13D879E03}" destId="{7A3D56EF-633B-45C3-AA1E-D5AFD7955636}" srcOrd="0" destOrd="0" presId="urn:microsoft.com/office/officeart/2011/layout/TabList"/>
    <dgm:cxn modelId="{AC9BF0DE-1328-4CF5-8F67-D511F5465385}" type="presOf" srcId="{BB153262-A230-474C-8580-58FF5B158871}" destId="{C780A108-6068-45F7-86C4-AAE0A3D96247}" srcOrd="0" destOrd="0" presId="urn:microsoft.com/office/officeart/2011/layout/TabList"/>
    <dgm:cxn modelId="{0607DE34-1B04-4C95-A471-EA4C93FC1A35}" type="presOf" srcId="{8C661F8D-DD7C-406B-B2CD-9DBA44352895}" destId="{50CFF15F-C888-44A4-8EFD-9E74A33D5626}" srcOrd="0" destOrd="0" presId="urn:microsoft.com/office/officeart/2011/layout/TabList"/>
    <dgm:cxn modelId="{14FA5222-3085-40D6-A88E-67DE0538136B}" type="presOf" srcId="{AE7C1C55-1655-4D24-8FE7-C8AC7D1BC86B}" destId="{56E490B9-91E1-4F5C-8150-6D44AA31B9FE}" srcOrd="0" destOrd="0" presId="urn:microsoft.com/office/officeart/2011/layout/TabList"/>
    <dgm:cxn modelId="{76BE1F35-AF94-46FF-A44D-1B5C389E86A7}" srcId="{1073CEE2-293C-42CA-8374-55E13D879E03}" destId="{A5C87B4D-0D31-4D76-994B-943DFAF49AFD}" srcOrd="0" destOrd="0" parTransId="{76C82345-59D9-418F-8089-35AE09AB7AAC}" sibTransId="{C115F7D2-760B-43AB-B72D-43448C3B6C28}"/>
    <dgm:cxn modelId="{92ED9090-06B5-4EB4-9F28-2F56DBF16D75}" srcId="{F874E10D-6E2F-474F-BA18-074E74449767}" destId="{AE7C1C55-1655-4D24-8FE7-C8AC7D1BC86B}" srcOrd="1" destOrd="0" parTransId="{8130EE50-0AEE-4E58-8C80-894869462A96}" sibTransId="{1125FCB8-0CD9-4991-8017-C82D2C7B824F}"/>
    <dgm:cxn modelId="{080AB4EF-80E0-4DA8-96DD-BCD6C88BF086}" type="presOf" srcId="{A5C87B4D-0D31-4D76-994B-943DFAF49AFD}" destId="{5C6AEE74-776E-46C2-9F11-6A96DB4E9060}" srcOrd="0" destOrd="0" presId="urn:microsoft.com/office/officeart/2011/layout/TabList"/>
    <dgm:cxn modelId="{A629B911-0752-4538-A233-B497A3E9FF70}" type="presOf" srcId="{F874E10D-6E2F-474F-BA18-074E74449767}" destId="{B72EB4C2-3C5C-421A-A0AC-8B3E3AF36F4A}" srcOrd="0" destOrd="0" presId="urn:microsoft.com/office/officeart/2011/layout/TabList"/>
    <dgm:cxn modelId="{7B130F78-FAED-4882-BF0E-15B6CB36576A}" srcId="{F874E10D-6E2F-474F-BA18-074E74449767}" destId="{BB153262-A230-474C-8580-58FF5B158871}" srcOrd="0" destOrd="0" parTransId="{3094C0ED-E5FB-4635-BA8D-F8CE8A25025D}" sibTransId="{D5095C15-AAB8-4C76-A064-12B7FDF29671}"/>
    <dgm:cxn modelId="{C34BA3B4-5423-4E82-9D33-9FC797A5EB86}" type="presParOf" srcId="{B72EB4C2-3C5C-421A-A0AC-8B3E3AF36F4A}" destId="{8617F600-7F8A-4B27-898F-92A0B0F69993}" srcOrd="0" destOrd="0" presId="urn:microsoft.com/office/officeart/2011/layout/TabList"/>
    <dgm:cxn modelId="{40907F28-8219-46FA-AE96-6A7C1DCED931}" type="presParOf" srcId="{8617F600-7F8A-4B27-898F-92A0B0F69993}" destId="{6CBD9319-A2F7-4953-8929-A48AD9224727}" srcOrd="0" destOrd="0" presId="urn:microsoft.com/office/officeart/2011/layout/TabList"/>
    <dgm:cxn modelId="{B3EF7FDC-AACF-41F8-9CE2-036F4FE41197}" type="presParOf" srcId="{8617F600-7F8A-4B27-898F-92A0B0F69993}" destId="{C780A108-6068-45F7-86C4-AAE0A3D96247}" srcOrd="1" destOrd="0" presId="urn:microsoft.com/office/officeart/2011/layout/TabList"/>
    <dgm:cxn modelId="{2DCD7C80-DB06-4115-AC89-0AC52FD3A0C5}" type="presParOf" srcId="{8617F600-7F8A-4B27-898F-92A0B0F69993}" destId="{A33AC9BB-B57A-4756-9319-55A4FE7BBAC4}" srcOrd="2" destOrd="0" presId="urn:microsoft.com/office/officeart/2011/layout/TabList"/>
    <dgm:cxn modelId="{0758AC86-6F9E-4CDD-B7F9-518361B5C19C}" type="presParOf" srcId="{B72EB4C2-3C5C-421A-A0AC-8B3E3AF36F4A}" destId="{A8A86BC2-C9AD-4814-8009-6C245E5EB60B}" srcOrd="1" destOrd="0" presId="urn:microsoft.com/office/officeart/2011/layout/TabList"/>
    <dgm:cxn modelId="{80E5AAD7-A973-49F3-BF71-4067F001CFDE}" type="presParOf" srcId="{B72EB4C2-3C5C-421A-A0AC-8B3E3AF36F4A}" destId="{D0ACBB81-0D37-4F6E-BAD5-2DE9254FD626}" srcOrd="2" destOrd="0" presId="urn:microsoft.com/office/officeart/2011/layout/TabList"/>
    <dgm:cxn modelId="{8B85DDA6-F99A-4E83-AA7D-5F6DBA529665}" type="presParOf" srcId="{D0ACBB81-0D37-4F6E-BAD5-2DE9254FD626}" destId="{50CFF15F-C888-44A4-8EFD-9E74A33D5626}" srcOrd="0" destOrd="0" presId="urn:microsoft.com/office/officeart/2011/layout/TabList"/>
    <dgm:cxn modelId="{EFE3BDA9-7BD1-4345-87E9-28632F0FCB69}" type="presParOf" srcId="{D0ACBB81-0D37-4F6E-BAD5-2DE9254FD626}" destId="{56E490B9-91E1-4F5C-8150-6D44AA31B9FE}" srcOrd="1" destOrd="0" presId="urn:microsoft.com/office/officeart/2011/layout/TabList"/>
    <dgm:cxn modelId="{26A86085-46B1-4D6D-B72F-E58C2FEC3263}" type="presParOf" srcId="{D0ACBB81-0D37-4F6E-BAD5-2DE9254FD626}" destId="{BC97B816-B7A6-4DFD-8C51-55A1BEC483FA}" srcOrd="2" destOrd="0" presId="urn:microsoft.com/office/officeart/2011/layout/TabList"/>
    <dgm:cxn modelId="{201B30ED-54B4-4896-8783-72B0F8A605B5}" type="presParOf" srcId="{B72EB4C2-3C5C-421A-A0AC-8B3E3AF36F4A}" destId="{A45C96D2-BAE0-4B5B-9CDD-C391697F3949}" srcOrd="3" destOrd="0" presId="urn:microsoft.com/office/officeart/2011/layout/TabList"/>
    <dgm:cxn modelId="{F03EF810-8F0A-486E-95C4-82924CFFD96C}" type="presParOf" srcId="{B72EB4C2-3C5C-421A-A0AC-8B3E3AF36F4A}" destId="{B5587AF3-555E-479B-B959-419A24C17748}" srcOrd="4" destOrd="0" presId="urn:microsoft.com/office/officeart/2011/layout/TabList"/>
    <dgm:cxn modelId="{865937A0-9B2C-4C8E-B426-2999EBE648FB}" type="presParOf" srcId="{B5587AF3-555E-479B-B959-419A24C17748}" destId="{5C6AEE74-776E-46C2-9F11-6A96DB4E9060}" srcOrd="0" destOrd="0" presId="urn:microsoft.com/office/officeart/2011/layout/TabList"/>
    <dgm:cxn modelId="{485958B1-47CB-45B5-8083-A71CDD87FB2B}" type="presParOf" srcId="{B5587AF3-555E-479B-B959-419A24C17748}" destId="{7A3D56EF-633B-45C3-AA1E-D5AFD7955636}" srcOrd="1" destOrd="0" presId="urn:microsoft.com/office/officeart/2011/layout/TabList"/>
    <dgm:cxn modelId="{60D85CFD-5572-4949-A5A7-B487C589B173}" type="presParOf" srcId="{B5587AF3-555E-479B-B959-419A24C17748}" destId="{E630374E-E69D-49EC-854D-0C1B30DAAC0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04A1F-08B7-4FF3-AF20-B40EA36E33B0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39A267ED-E98F-4FCF-9032-B1CB8DDF6939}">
      <dgm:prSet phldrT="[Text]"/>
      <dgm:spPr/>
      <dgm:t>
        <a:bodyPr/>
        <a:lstStyle/>
        <a:p>
          <a:r>
            <a:rPr lang="en-US" dirty="0"/>
            <a:t>US PVP Board</a:t>
          </a:r>
        </a:p>
      </dgm:t>
    </dgm:pt>
    <dgm:pt modelId="{948DC3FF-3218-477F-B385-DBE4BDEF68FF}" type="parTrans" cxnId="{AF0846BF-33A6-402B-AEA8-FFA0FF3D5669}">
      <dgm:prSet/>
      <dgm:spPr/>
      <dgm:t>
        <a:bodyPr/>
        <a:lstStyle/>
        <a:p>
          <a:endParaRPr lang="en-US"/>
        </a:p>
      </dgm:t>
    </dgm:pt>
    <dgm:pt modelId="{2D264969-4F59-4B33-8245-615B8B12DB84}" type="sibTrans" cxnId="{AF0846BF-33A6-402B-AEA8-FFA0FF3D5669}">
      <dgm:prSet/>
      <dgm:spPr/>
      <dgm:t>
        <a:bodyPr/>
        <a:lstStyle/>
        <a:p>
          <a:endParaRPr lang="en-US"/>
        </a:p>
      </dgm:t>
    </dgm:pt>
    <dgm:pt modelId="{8155F23D-8E42-467A-BA08-D80A08DEB096}">
      <dgm:prSet phldrT="[Text]"/>
      <dgm:spPr/>
      <dgm:t>
        <a:bodyPr/>
        <a:lstStyle/>
        <a:p>
          <a:r>
            <a:rPr lang="en-US" dirty="0"/>
            <a:t>ASTA</a:t>
          </a:r>
        </a:p>
      </dgm:t>
    </dgm:pt>
    <dgm:pt modelId="{EFD6DCAF-C04D-4BFA-A62B-1641729420A0}" type="parTrans" cxnId="{83713D67-2041-4649-85B2-6DB81A4254D6}">
      <dgm:prSet/>
      <dgm:spPr/>
      <dgm:t>
        <a:bodyPr/>
        <a:lstStyle/>
        <a:p>
          <a:endParaRPr lang="en-US"/>
        </a:p>
      </dgm:t>
    </dgm:pt>
    <dgm:pt modelId="{AA0FD553-9FF5-4671-81D8-87AC7C5BF0C4}" type="sibTrans" cxnId="{83713D67-2041-4649-85B2-6DB81A4254D6}">
      <dgm:prSet/>
      <dgm:spPr/>
      <dgm:t>
        <a:bodyPr/>
        <a:lstStyle/>
        <a:p>
          <a:endParaRPr lang="en-US"/>
        </a:p>
      </dgm:t>
    </dgm:pt>
    <dgm:pt modelId="{749B8BE6-3AAA-4EA7-9FAD-A347A804EF8A}">
      <dgm:prSet phldrT="[Text]"/>
      <dgm:spPr/>
      <dgm:t>
        <a:bodyPr/>
        <a:lstStyle/>
        <a:p>
          <a:r>
            <a:rPr lang="en-US" dirty="0"/>
            <a:t>MMWG</a:t>
          </a:r>
        </a:p>
      </dgm:t>
    </dgm:pt>
    <dgm:pt modelId="{8B315B2D-FB1E-401B-A8AE-B847C7D46710}" type="parTrans" cxnId="{26F15895-BD75-4352-A38B-990ECD964F58}">
      <dgm:prSet/>
      <dgm:spPr/>
      <dgm:t>
        <a:bodyPr/>
        <a:lstStyle/>
        <a:p>
          <a:endParaRPr lang="en-US"/>
        </a:p>
      </dgm:t>
    </dgm:pt>
    <dgm:pt modelId="{63D14E8A-2337-49A0-9904-1D20F2653236}" type="sibTrans" cxnId="{26F15895-BD75-4352-A38B-990ECD964F58}">
      <dgm:prSet/>
      <dgm:spPr/>
      <dgm:t>
        <a:bodyPr/>
        <a:lstStyle/>
        <a:p>
          <a:endParaRPr lang="en-US"/>
        </a:p>
      </dgm:t>
    </dgm:pt>
    <dgm:pt modelId="{D9BE092E-56D2-4287-A789-1387283E7562}" type="pres">
      <dgm:prSet presAssocID="{17E04A1F-08B7-4FF3-AF20-B40EA36E33B0}" presName="linearFlow" presStyleCnt="0">
        <dgm:presLayoutVars>
          <dgm:dir/>
          <dgm:resizeHandles val="exact"/>
        </dgm:presLayoutVars>
      </dgm:prSet>
      <dgm:spPr/>
    </dgm:pt>
    <dgm:pt modelId="{76F9F6E0-69CA-45DA-B5F9-AB1AD364F5C5}" type="pres">
      <dgm:prSet presAssocID="{39A267ED-E98F-4FCF-9032-B1CB8DDF6939}" presName="node" presStyleLbl="node1" presStyleIdx="0" presStyleCnt="3">
        <dgm:presLayoutVars>
          <dgm:bulletEnabled val="1"/>
        </dgm:presLayoutVars>
      </dgm:prSet>
      <dgm:spPr/>
    </dgm:pt>
    <dgm:pt modelId="{AA914E0E-4D24-48EC-87D9-A8898BF0A789}" type="pres">
      <dgm:prSet presAssocID="{2D264969-4F59-4B33-8245-615B8B12DB84}" presName="spacerL" presStyleCnt="0"/>
      <dgm:spPr/>
    </dgm:pt>
    <dgm:pt modelId="{E470CD8D-923A-4AE5-9DA9-9D571916F6FE}" type="pres">
      <dgm:prSet presAssocID="{2D264969-4F59-4B33-8245-615B8B12DB84}" presName="sibTrans" presStyleLbl="sibTrans2D1" presStyleIdx="0" presStyleCnt="2"/>
      <dgm:spPr/>
    </dgm:pt>
    <dgm:pt modelId="{B684FA33-188E-4958-992C-E12113525548}" type="pres">
      <dgm:prSet presAssocID="{2D264969-4F59-4B33-8245-615B8B12DB84}" presName="spacerR" presStyleCnt="0"/>
      <dgm:spPr/>
    </dgm:pt>
    <dgm:pt modelId="{10561BD4-6DA9-43A0-8664-3DCBDEBA28F4}" type="pres">
      <dgm:prSet presAssocID="{8155F23D-8E42-467A-BA08-D80A08DEB096}" presName="node" presStyleLbl="node1" presStyleIdx="1" presStyleCnt="3">
        <dgm:presLayoutVars>
          <dgm:bulletEnabled val="1"/>
        </dgm:presLayoutVars>
      </dgm:prSet>
      <dgm:spPr/>
    </dgm:pt>
    <dgm:pt modelId="{1964D05F-C7B4-4AE1-A9AC-BCDC3A76B54C}" type="pres">
      <dgm:prSet presAssocID="{AA0FD553-9FF5-4671-81D8-87AC7C5BF0C4}" presName="spacerL" presStyleCnt="0"/>
      <dgm:spPr/>
    </dgm:pt>
    <dgm:pt modelId="{1B55B7B3-F4D6-4624-8303-868DC7DE4B31}" type="pres">
      <dgm:prSet presAssocID="{AA0FD553-9FF5-4671-81D8-87AC7C5BF0C4}" presName="sibTrans" presStyleLbl="sibTrans2D1" presStyleIdx="1" presStyleCnt="2"/>
      <dgm:spPr/>
    </dgm:pt>
    <dgm:pt modelId="{08C3A3D5-4128-4CAF-A8AB-7D8199C46A34}" type="pres">
      <dgm:prSet presAssocID="{AA0FD553-9FF5-4671-81D8-87AC7C5BF0C4}" presName="spacerR" presStyleCnt="0"/>
      <dgm:spPr/>
    </dgm:pt>
    <dgm:pt modelId="{D97C93D8-7CF3-4387-93F3-24293CD316E8}" type="pres">
      <dgm:prSet presAssocID="{749B8BE6-3AAA-4EA7-9FAD-A347A804EF8A}" presName="node" presStyleLbl="node1" presStyleIdx="2" presStyleCnt="3">
        <dgm:presLayoutVars>
          <dgm:bulletEnabled val="1"/>
        </dgm:presLayoutVars>
      </dgm:prSet>
      <dgm:spPr/>
    </dgm:pt>
  </dgm:ptLst>
  <dgm:cxnLst>
    <dgm:cxn modelId="{33BFAD50-9D6F-4315-BF90-1CA094463BEA}" type="presOf" srcId="{749B8BE6-3AAA-4EA7-9FAD-A347A804EF8A}" destId="{D97C93D8-7CF3-4387-93F3-24293CD316E8}" srcOrd="0" destOrd="0" presId="urn:microsoft.com/office/officeart/2005/8/layout/equation1"/>
    <dgm:cxn modelId="{7C55560D-A1B2-4AAA-97F6-BF6399F1D175}" type="presOf" srcId="{39A267ED-E98F-4FCF-9032-B1CB8DDF6939}" destId="{76F9F6E0-69CA-45DA-B5F9-AB1AD364F5C5}" srcOrd="0" destOrd="0" presId="urn:microsoft.com/office/officeart/2005/8/layout/equation1"/>
    <dgm:cxn modelId="{7A313D36-1BA0-49AC-8A99-204365942142}" type="presOf" srcId="{17E04A1F-08B7-4FF3-AF20-B40EA36E33B0}" destId="{D9BE092E-56D2-4287-A789-1387283E7562}" srcOrd="0" destOrd="0" presId="urn:microsoft.com/office/officeart/2005/8/layout/equation1"/>
    <dgm:cxn modelId="{AF0846BF-33A6-402B-AEA8-FFA0FF3D5669}" srcId="{17E04A1F-08B7-4FF3-AF20-B40EA36E33B0}" destId="{39A267ED-E98F-4FCF-9032-B1CB8DDF6939}" srcOrd="0" destOrd="0" parTransId="{948DC3FF-3218-477F-B385-DBE4BDEF68FF}" sibTransId="{2D264969-4F59-4B33-8245-615B8B12DB84}"/>
    <dgm:cxn modelId="{F8F7526B-96F4-4C6C-9700-C2AF5BE9245E}" type="presOf" srcId="{AA0FD553-9FF5-4671-81D8-87AC7C5BF0C4}" destId="{1B55B7B3-F4D6-4624-8303-868DC7DE4B31}" srcOrd="0" destOrd="0" presId="urn:microsoft.com/office/officeart/2005/8/layout/equation1"/>
    <dgm:cxn modelId="{0C9FBCCD-3B4F-4E73-ADE1-4D068DCC7DEC}" type="presOf" srcId="{2D264969-4F59-4B33-8245-615B8B12DB84}" destId="{E470CD8D-923A-4AE5-9DA9-9D571916F6FE}" srcOrd="0" destOrd="0" presId="urn:microsoft.com/office/officeart/2005/8/layout/equation1"/>
    <dgm:cxn modelId="{83713D67-2041-4649-85B2-6DB81A4254D6}" srcId="{17E04A1F-08B7-4FF3-AF20-B40EA36E33B0}" destId="{8155F23D-8E42-467A-BA08-D80A08DEB096}" srcOrd="1" destOrd="0" parTransId="{EFD6DCAF-C04D-4BFA-A62B-1641729420A0}" sibTransId="{AA0FD553-9FF5-4671-81D8-87AC7C5BF0C4}"/>
    <dgm:cxn modelId="{26F15895-BD75-4352-A38B-990ECD964F58}" srcId="{17E04A1F-08B7-4FF3-AF20-B40EA36E33B0}" destId="{749B8BE6-3AAA-4EA7-9FAD-A347A804EF8A}" srcOrd="2" destOrd="0" parTransId="{8B315B2D-FB1E-401B-A8AE-B847C7D46710}" sibTransId="{63D14E8A-2337-49A0-9904-1D20F2653236}"/>
    <dgm:cxn modelId="{4CAE5B28-729B-4D72-B57C-59303A4FF3B1}" type="presOf" srcId="{8155F23D-8E42-467A-BA08-D80A08DEB096}" destId="{10561BD4-6DA9-43A0-8664-3DCBDEBA28F4}" srcOrd="0" destOrd="0" presId="urn:microsoft.com/office/officeart/2005/8/layout/equation1"/>
    <dgm:cxn modelId="{98532B9E-AFE2-4CA8-9960-475A03F0FA85}" type="presParOf" srcId="{D9BE092E-56D2-4287-A789-1387283E7562}" destId="{76F9F6E0-69CA-45DA-B5F9-AB1AD364F5C5}" srcOrd="0" destOrd="0" presId="urn:microsoft.com/office/officeart/2005/8/layout/equation1"/>
    <dgm:cxn modelId="{B4E4D4C8-1D5A-478B-8117-4ADFC05CF911}" type="presParOf" srcId="{D9BE092E-56D2-4287-A789-1387283E7562}" destId="{AA914E0E-4D24-48EC-87D9-A8898BF0A789}" srcOrd="1" destOrd="0" presId="urn:microsoft.com/office/officeart/2005/8/layout/equation1"/>
    <dgm:cxn modelId="{A2B97B0F-9A60-45FE-9C35-18C1A1115FBF}" type="presParOf" srcId="{D9BE092E-56D2-4287-A789-1387283E7562}" destId="{E470CD8D-923A-4AE5-9DA9-9D571916F6FE}" srcOrd="2" destOrd="0" presId="urn:microsoft.com/office/officeart/2005/8/layout/equation1"/>
    <dgm:cxn modelId="{8B89D387-76A4-4D26-91C6-6D940615D92C}" type="presParOf" srcId="{D9BE092E-56D2-4287-A789-1387283E7562}" destId="{B684FA33-188E-4958-992C-E12113525548}" srcOrd="3" destOrd="0" presId="urn:microsoft.com/office/officeart/2005/8/layout/equation1"/>
    <dgm:cxn modelId="{89E60E18-3D01-4E81-AD8D-3F5D4662D42C}" type="presParOf" srcId="{D9BE092E-56D2-4287-A789-1387283E7562}" destId="{10561BD4-6DA9-43A0-8664-3DCBDEBA28F4}" srcOrd="4" destOrd="0" presId="urn:microsoft.com/office/officeart/2005/8/layout/equation1"/>
    <dgm:cxn modelId="{52882A7C-1BD5-4607-8BB5-29BC867A1CDB}" type="presParOf" srcId="{D9BE092E-56D2-4287-A789-1387283E7562}" destId="{1964D05F-C7B4-4AE1-A9AC-BCDC3A76B54C}" srcOrd="5" destOrd="0" presId="urn:microsoft.com/office/officeart/2005/8/layout/equation1"/>
    <dgm:cxn modelId="{B6060B04-EF85-4D28-9512-848D2752A850}" type="presParOf" srcId="{D9BE092E-56D2-4287-A789-1387283E7562}" destId="{1B55B7B3-F4D6-4624-8303-868DC7DE4B31}" srcOrd="6" destOrd="0" presId="urn:microsoft.com/office/officeart/2005/8/layout/equation1"/>
    <dgm:cxn modelId="{C3AC3F9B-5E29-4639-A22F-4976121D4E6E}" type="presParOf" srcId="{D9BE092E-56D2-4287-A789-1387283E7562}" destId="{08C3A3D5-4128-4CAF-A8AB-7D8199C46A34}" srcOrd="7" destOrd="0" presId="urn:microsoft.com/office/officeart/2005/8/layout/equation1"/>
    <dgm:cxn modelId="{519E115D-F71A-40C8-9DF7-5AE8F806532C}" type="presParOf" srcId="{D9BE092E-56D2-4287-A789-1387283E7562}" destId="{D97C93D8-7CF3-4387-93F3-24293CD316E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A1FC2-B099-403D-98B5-3EC306320596}" type="doc">
      <dgm:prSet loTypeId="urn:microsoft.com/office/officeart/2005/8/layout/vList3" loCatId="list" qsTypeId="urn:microsoft.com/office/officeart/2005/8/quickstyle/simple2" qsCatId="simple" csTypeId="urn:microsoft.com/office/officeart/2005/8/colors/accent5_3" csCatId="accent5" phldr="1"/>
      <dgm:spPr/>
    </dgm:pt>
    <dgm:pt modelId="{2F836B9F-B022-4E75-B2F0-9DA55B4EC18D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27 Scientists</a:t>
          </a:r>
          <a:endParaRPr lang="en-US" b="1" dirty="0">
            <a:solidFill>
              <a:schemeClr val="tx1"/>
            </a:solidFill>
          </a:endParaRPr>
        </a:p>
      </dgm:t>
    </dgm:pt>
    <dgm:pt modelId="{0B0FC955-CC4C-4417-B448-8D97E2247030}" type="parTrans" cxnId="{EC116DFF-5307-46AE-B980-29DBC531C57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BD2AD5-E91F-4627-ABCB-3DF0A7A1E286}" type="sibTrans" cxnId="{EC116DFF-5307-46AE-B980-29DBC531C57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B09728-49F7-4C35-BD12-B60E79A1D48C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18 Institutions </a:t>
          </a:r>
        </a:p>
        <a:p>
          <a:r>
            <a:rPr lang="en-US" b="1">
              <a:solidFill>
                <a:schemeClr val="tx1"/>
              </a:solidFill>
            </a:rPr>
            <a:t>(Public and Private)</a:t>
          </a:r>
          <a:endParaRPr lang="en-US" b="1" dirty="0">
            <a:solidFill>
              <a:schemeClr val="tx1"/>
            </a:solidFill>
          </a:endParaRPr>
        </a:p>
      </dgm:t>
    </dgm:pt>
    <dgm:pt modelId="{7E82BE1C-960C-4CE7-92D6-F50ABBBB3A55}" type="parTrans" cxnId="{63C554A4-087A-4B6C-AB62-1FF850BA062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AD95367-40B1-4FD3-A29C-51BCDCAC6F8C}" type="sibTrans" cxnId="{63C554A4-087A-4B6C-AB62-1FF850BA062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A9857F3-1BEE-4239-806D-EECB951A63DC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Quarterly Meetings</a:t>
          </a:r>
          <a:endParaRPr lang="en-US" b="1" dirty="0">
            <a:solidFill>
              <a:schemeClr val="tx1"/>
            </a:solidFill>
          </a:endParaRPr>
        </a:p>
      </dgm:t>
    </dgm:pt>
    <dgm:pt modelId="{8367ABCD-047D-4296-AA4C-6B67D18F636E}" type="parTrans" cxnId="{F6C27AA5-09D7-45D6-9746-7ADF28AD817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DAADA8-3FFA-4CBC-B2CE-7B0066AF5886}" type="sibTrans" cxnId="{F6C27AA5-09D7-45D6-9746-7ADF28AD817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1DB636-4E29-471E-AC70-50C86D510BF1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Technical Focus</a:t>
          </a:r>
          <a:endParaRPr lang="en-US" b="1" dirty="0">
            <a:solidFill>
              <a:schemeClr val="tx1"/>
            </a:solidFill>
          </a:endParaRPr>
        </a:p>
      </dgm:t>
    </dgm:pt>
    <dgm:pt modelId="{8D48ED71-6DD6-40BB-95DB-88753A4517BB}" type="parTrans" cxnId="{54944BB4-F170-4F4D-BA1C-1DC08910537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31A77F3-4AF7-4663-A161-A01C07E476D3}" type="sibTrans" cxnId="{54944BB4-F170-4F4D-BA1C-1DC08910537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FD2E36-95AD-49C0-8D14-25E116D2E3B5}" type="pres">
      <dgm:prSet presAssocID="{A93A1FC2-B099-403D-98B5-3EC306320596}" presName="linearFlow" presStyleCnt="0">
        <dgm:presLayoutVars>
          <dgm:dir/>
          <dgm:resizeHandles val="exact"/>
        </dgm:presLayoutVars>
      </dgm:prSet>
      <dgm:spPr/>
    </dgm:pt>
    <dgm:pt modelId="{ACECEEAD-A7DA-4521-9C52-CA9BAE6398E0}" type="pres">
      <dgm:prSet presAssocID="{2F836B9F-B022-4E75-B2F0-9DA55B4EC18D}" presName="composite" presStyleCnt="0"/>
      <dgm:spPr/>
    </dgm:pt>
    <dgm:pt modelId="{0E112B5E-4803-4CC5-9541-1D31C9A4BE56}" type="pres">
      <dgm:prSet presAssocID="{2F836B9F-B022-4E75-B2F0-9DA55B4EC18D}" presName="imgShp" presStyleLbl="fgImgPlace1" presStyleIdx="0" presStyleCnt="4"/>
      <dgm:spPr/>
    </dgm:pt>
    <dgm:pt modelId="{AA593093-B283-4BC9-B1B2-A2DB7B15242D}" type="pres">
      <dgm:prSet presAssocID="{2F836B9F-B022-4E75-B2F0-9DA55B4EC18D}" presName="txShp" presStyleLbl="node1" presStyleIdx="0" presStyleCnt="4">
        <dgm:presLayoutVars>
          <dgm:bulletEnabled val="1"/>
        </dgm:presLayoutVars>
      </dgm:prSet>
      <dgm:spPr/>
    </dgm:pt>
    <dgm:pt modelId="{9348A637-F5DE-496F-9F53-BCC9F152A257}" type="pres">
      <dgm:prSet presAssocID="{72BD2AD5-E91F-4627-ABCB-3DF0A7A1E286}" presName="spacing" presStyleCnt="0"/>
      <dgm:spPr/>
    </dgm:pt>
    <dgm:pt modelId="{76C369B7-7195-4CA3-B62B-7ABEE327610E}" type="pres">
      <dgm:prSet presAssocID="{4FB09728-49F7-4C35-BD12-B60E79A1D48C}" presName="composite" presStyleCnt="0"/>
      <dgm:spPr/>
    </dgm:pt>
    <dgm:pt modelId="{0DE2AB50-59DD-4187-88D4-D46333D99B76}" type="pres">
      <dgm:prSet presAssocID="{4FB09728-49F7-4C35-BD12-B60E79A1D48C}" presName="imgShp" presStyleLbl="fgImgPlace1" presStyleIdx="1" presStyleCnt="4"/>
      <dgm:spPr/>
    </dgm:pt>
    <dgm:pt modelId="{201033A3-6F85-48EA-8C07-FBE3E349CCD2}" type="pres">
      <dgm:prSet presAssocID="{4FB09728-49F7-4C35-BD12-B60E79A1D48C}" presName="txShp" presStyleLbl="node1" presStyleIdx="1" presStyleCnt="4">
        <dgm:presLayoutVars>
          <dgm:bulletEnabled val="1"/>
        </dgm:presLayoutVars>
      </dgm:prSet>
      <dgm:spPr/>
    </dgm:pt>
    <dgm:pt modelId="{57E43D95-B64C-439A-BAFA-0F49E2F514DB}" type="pres">
      <dgm:prSet presAssocID="{5AD95367-40B1-4FD3-A29C-51BCDCAC6F8C}" presName="spacing" presStyleCnt="0"/>
      <dgm:spPr/>
    </dgm:pt>
    <dgm:pt modelId="{FBA8228D-D173-4C04-8AC1-E5C853312C65}" type="pres">
      <dgm:prSet presAssocID="{AA9857F3-1BEE-4239-806D-EECB951A63DC}" presName="composite" presStyleCnt="0"/>
      <dgm:spPr/>
    </dgm:pt>
    <dgm:pt modelId="{8E6A7290-244A-48E4-A041-AD5CAC0E117F}" type="pres">
      <dgm:prSet presAssocID="{AA9857F3-1BEE-4239-806D-EECB951A63DC}" presName="imgShp" presStyleLbl="fgImgPlace1" presStyleIdx="2" presStyleCnt="4"/>
      <dgm:spPr/>
    </dgm:pt>
    <dgm:pt modelId="{A4B1B1AD-EAB4-4B28-9463-D2BCC777E63B}" type="pres">
      <dgm:prSet presAssocID="{AA9857F3-1BEE-4239-806D-EECB951A63DC}" presName="txShp" presStyleLbl="node1" presStyleIdx="2" presStyleCnt="4">
        <dgm:presLayoutVars>
          <dgm:bulletEnabled val="1"/>
        </dgm:presLayoutVars>
      </dgm:prSet>
      <dgm:spPr/>
    </dgm:pt>
    <dgm:pt modelId="{5F6DAA75-D0FA-4AF4-8A42-40174BCBEF8B}" type="pres">
      <dgm:prSet presAssocID="{2FDAADA8-3FFA-4CBC-B2CE-7B0066AF5886}" presName="spacing" presStyleCnt="0"/>
      <dgm:spPr/>
    </dgm:pt>
    <dgm:pt modelId="{0FF71070-7BA8-432A-8D66-507E9353D217}" type="pres">
      <dgm:prSet presAssocID="{2E1DB636-4E29-471E-AC70-50C86D510BF1}" presName="composite" presStyleCnt="0"/>
      <dgm:spPr/>
    </dgm:pt>
    <dgm:pt modelId="{E5F0BB14-9F6B-4917-A140-A05730DEEC56}" type="pres">
      <dgm:prSet presAssocID="{2E1DB636-4E29-471E-AC70-50C86D510BF1}" presName="imgShp" presStyleLbl="fgImgPlace1" presStyleIdx="3" presStyleCnt="4"/>
      <dgm:spPr/>
    </dgm:pt>
    <dgm:pt modelId="{804128E2-7723-4FF3-8624-5F2728590994}" type="pres">
      <dgm:prSet presAssocID="{2E1DB636-4E29-471E-AC70-50C86D510BF1}" presName="txShp" presStyleLbl="node1" presStyleIdx="3" presStyleCnt="4">
        <dgm:presLayoutVars>
          <dgm:bulletEnabled val="1"/>
        </dgm:presLayoutVars>
      </dgm:prSet>
      <dgm:spPr/>
    </dgm:pt>
  </dgm:ptLst>
  <dgm:cxnLst>
    <dgm:cxn modelId="{F6C27AA5-09D7-45D6-9746-7ADF28AD8178}" srcId="{A93A1FC2-B099-403D-98B5-3EC306320596}" destId="{AA9857F3-1BEE-4239-806D-EECB951A63DC}" srcOrd="2" destOrd="0" parTransId="{8367ABCD-047D-4296-AA4C-6B67D18F636E}" sibTransId="{2FDAADA8-3FFA-4CBC-B2CE-7B0066AF5886}"/>
    <dgm:cxn modelId="{EC116DFF-5307-46AE-B980-29DBC531C572}" srcId="{A93A1FC2-B099-403D-98B5-3EC306320596}" destId="{2F836B9F-B022-4E75-B2F0-9DA55B4EC18D}" srcOrd="0" destOrd="0" parTransId="{0B0FC955-CC4C-4417-B448-8D97E2247030}" sibTransId="{72BD2AD5-E91F-4627-ABCB-3DF0A7A1E286}"/>
    <dgm:cxn modelId="{D12B9493-4F34-4294-914D-4A1C30C521FF}" type="presOf" srcId="{2E1DB636-4E29-471E-AC70-50C86D510BF1}" destId="{804128E2-7723-4FF3-8624-5F2728590994}" srcOrd="0" destOrd="0" presId="urn:microsoft.com/office/officeart/2005/8/layout/vList3"/>
    <dgm:cxn modelId="{63C554A4-087A-4B6C-AB62-1FF850BA062C}" srcId="{A93A1FC2-B099-403D-98B5-3EC306320596}" destId="{4FB09728-49F7-4C35-BD12-B60E79A1D48C}" srcOrd="1" destOrd="0" parTransId="{7E82BE1C-960C-4CE7-92D6-F50ABBBB3A55}" sibTransId="{5AD95367-40B1-4FD3-A29C-51BCDCAC6F8C}"/>
    <dgm:cxn modelId="{D0D7D05F-D2CF-482A-BC38-CAD39F0102B0}" type="presOf" srcId="{2F836B9F-B022-4E75-B2F0-9DA55B4EC18D}" destId="{AA593093-B283-4BC9-B1B2-A2DB7B15242D}" srcOrd="0" destOrd="0" presId="urn:microsoft.com/office/officeart/2005/8/layout/vList3"/>
    <dgm:cxn modelId="{54944BB4-F170-4F4D-BA1C-1DC08910537C}" srcId="{A93A1FC2-B099-403D-98B5-3EC306320596}" destId="{2E1DB636-4E29-471E-AC70-50C86D510BF1}" srcOrd="3" destOrd="0" parTransId="{8D48ED71-6DD6-40BB-95DB-88753A4517BB}" sibTransId="{C31A77F3-4AF7-4663-A161-A01C07E476D3}"/>
    <dgm:cxn modelId="{7905C75C-5559-4DF3-9EBA-7451E620FE1B}" type="presOf" srcId="{AA9857F3-1BEE-4239-806D-EECB951A63DC}" destId="{A4B1B1AD-EAB4-4B28-9463-D2BCC777E63B}" srcOrd="0" destOrd="0" presId="urn:microsoft.com/office/officeart/2005/8/layout/vList3"/>
    <dgm:cxn modelId="{964FC442-B3AC-4774-8AE2-9C2F12F4B4E8}" type="presOf" srcId="{A93A1FC2-B099-403D-98B5-3EC306320596}" destId="{B0FD2E36-95AD-49C0-8D14-25E116D2E3B5}" srcOrd="0" destOrd="0" presId="urn:microsoft.com/office/officeart/2005/8/layout/vList3"/>
    <dgm:cxn modelId="{4B8B41D3-548D-4EB5-B2BB-7791A7BE3C9B}" type="presOf" srcId="{4FB09728-49F7-4C35-BD12-B60E79A1D48C}" destId="{201033A3-6F85-48EA-8C07-FBE3E349CCD2}" srcOrd="0" destOrd="0" presId="urn:microsoft.com/office/officeart/2005/8/layout/vList3"/>
    <dgm:cxn modelId="{71F710B1-84CC-4E9A-A103-9B6ACD00723F}" type="presParOf" srcId="{B0FD2E36-95AD-49C0-8D14-25E116D2E3B5}" destId="{ACECEEAD-A7DA-4521-9C52-CA9BAE6398E0}" srcOrd="0" destOrd="0" presId="urn:microsoft.com/office/officeart/2005/8/layout/vList3"/>
    <dgm:cxn modelId="{FA2D634B-F1B7-45FF-B05A-F4D63D334BE6}" type="presParOf" srcId="{ACECEEAD-A7DA-4521-9C52-CA9BAE6398E0}" destId="{0E112B5E-4803-4CC5-9541-1D31C9A4BE56}" srcOrd="0" destOrd="0" presId="urn:microsoft.com/office/officeart/2005/8/layout/vList3"/>
    <dgm:cxn modelId="{CD0F69DB-A42D-448C-9ACB-1A8C39B8915B}" type="presParOf" srcId="{ACECEEAD-A7DA-4521-9C52-CA9BAE6398E0}" destId="{AA593093-B283-4BC9-B1B2-A2DB7B15242D}" srcOrd="1" destOrd="0" presId="urn:microsoft.com/office/officeart/2005/8/layout/vList3"/>
    <dgm:cxn modelId="{531AA44D-8372-4370-9C8D-FF819B484CFD}" type="presParOf" srcId="{B0FD2E36-95AD-49C0-8D14-25E116D2E3B5}" destId="{9348A637-F5DE-496F-9F53-BCC9F152A257}" srcOrd="1" destOrd="0" presId="urn:microsoft.com/office/officeart/2005/8/layout/vList3"/>
    <dgm:cxn modelId="{5A58E3BF-3C15-4987-A6C6-6276C13D5510}" type="presParOf" srcId="{B0FD2E36-95AD-49C0-8D14-25E116D2E3B5}" destId="{76C369B7-7195-4CA3-B62B-7ABEE327610E}" srcOrd="2" destOrd="0" presId="urn:microsoft.com/office/officeart/2005/8/layout/vList3"/>
    <dgm:cxn modelId="{DD59F364-92A9-4D3F-A101-2A73F78E6F78}" type="presParOf" srcId="{76C369B7-7195-4CA3-B62B-7ABEE327610E}" destId="{0DE2AB50-59DD-4187-88D4-D46333D99B76}" srcOrd="0" destOrd="0" presId="urn:microsoft.com/office/officeart/2005/8/layout/vList3"/>
    <dgm:cxn modelId="{4C14ADA9-7728-4FA1-926D-5BD724B579AC}" type="presParOf" srcId="{76C369B7-7195-4CA3-B62B-7ABEE327610E}" destId="{201033A3-6F85-48EA-8C07-FBE3E349CCD2}" srcOrd="1" destOrd="0" presId="urn:microsoft.com/office/officeart/2005/8/layout/vList3"/>
    <dgm:cxn modelId="{B02867E7-472D-4726-ABB4-56C91C1700A9}" type="presParOf" srcId="{B0FD2E36-95AD-49C0-8D14-25E116D2E3B5}" destId="{57E43D95-B64C-439A-BAFA-0F49E2F514DB}" srcOrd="3" destOrd="0" presId="urn:microsoft.com/office/officeart/2005/8/layout/vList3"/>
    <dgm:cxn modelId="{BD750577-BF0B-44C9-8510-C65E9F64038E}" type="presParOf" srcId="{B0FD2E36-95AD-49C0-8D14-25E116D2E3B5}" destId="{FBA8228D-D173-4C04-8AC1-E5C853312C65}" srcOrd="4" destOrd="0" presId="urn:microsoft.com/office/officeart/2005/8/layout/vList3"/>
    <dgm:cxn modelId="{04775C22-CB47-4AAC-BF50-FBBF1213D71B}" type="presParOf" srcId="{FBA8228D-D173-4C04-8AC1-E5C853312C65}" destId="{8E6A7290-244A-48E4-A041-AD5CAC0E117F}" srcOrd="0" destOrd="0" presId="urn:microsoft.com/office/officeart/2005/8/layout/vList3"/>
    <dgm:cxn modelId="{11ED6912-F6DA-497E-A21D-84B4157F2B12}" type="presParOf" srcId="{FBA8228D-D173-4C04-8AC1-E5C853312C65}" destId="{A4B1B1AD-EAB4-4B28-9463-D2BCC777E63B}" srcOrd="1" destOrd="0" presId="urn:microsoft.com/office/officeart/2005/8/layout/vList3"/>
    <dgm:cxn modelId="{3B6FAF97-1EA5-48C9-9D2D-5D1EDEF34CBA}" type="presParOf" srcId="{B0FD2E36-95AD-49C0-8D14-25E116D2E3B5}" destId="{5F6DAA75-D0FA-4AF4-8A42-40174BCBEF8B}" srcOrd="5" destOrd="0" presId="urn:microsoft.com/office/officeart/2005/8/layout/vList3"/>
    <dgm:cxn modelId="{65254E01-76CC-469B-8004-2ADE2A590E24}" type="presParOf" srcId="{B0FD2E36-95AD-49C0-8D14-25E116D2E3B5}" destId="{0FF71070-7BA8-432A-8D66-507E9353D217}" srcOrd="6" destOrd="0" presId="urn:microsoft.com/office/officeart/2005/8/layout/vList3"/>
    <dgm:cxn modelId="{5ED0EE99-9015-4539-8AD8-3B4A26CDA64F}" type="presParOf" srcId="{0FF71070-7BA8-432A-8D66-507E9353D217}" destId="{E5F0BB14-9F6B-4917-A140-A05730DEEC56}" srcOrd="0" destOrd="0" presId="urn:microsoft.com/office/officeart/2005/8/layout/vList3"/>
    <dgm:cxn modelId="{7213F853-EB38-4F80-9A05-F7FED0F13579}" type="presParOf" srcId="{0FF71070-7BA8-432A-8D66-507E9353D217}" destId="{804128E2-7723-4FF3-8624-5F27285909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B4026-DA1C-4957-AFC3-70F8A76CC1A1}">
      <dsp:nvSpPr>
        <dsp:cNvPr id="0" name=""/>
        <dsp:cNvSpPr/>
      </dsp:nvSpPr>
      <dsp:spPr>
        <a:xfrm>
          <a:off x="-4544876" y="-696888"/>
          <a:ext cx="5414061" cy="5414061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B106C-2A32-4B48-8380-AC6403323987}">
      <dsp:nvSpPr>
        <dsp:cNvPr id="0" name=""/>
        <dsp:cNvSpPr/>
      </dsp:nvSpPr>
      <dsp:spPr>
        <a:xfrm>
          <a:off x="324616" y="211708"/>
          <a:ext cx="4435484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Genomic Prediction</a:t>
          </a:r>
        </a:p>
      </dsp:txBody>
      <dsp:txXfrm>
        <a:off x="324616" y="211708"/>
        <a:ext cx="4435484" cy="423255"/>
      </dsp:txXfrm>
    </dsp:sp>
    <dsp:sp modelId="{CF8F74BF-1366-4A9B-A6B6-74938E54BCF7}">
      <dsp:nvSpPr>
        <dsp:cNvPr id="0" name=""/>
        <dsp:cNvSpPr/>
      </dsp:nvSpPr>
      <dsp:spPr>
        <a:xfrm>
          <a:off x="60081" y="158801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A19ED-452E-4E02-8375-9AA57C2D6C40}">
      <dsp:nvSpPr>
        <dsp:cNvPr id="0" name=""/>
        <dsp:cNvSpPr/>
      </dsp:nvSpPr>
      <dsp:spPr>
        <a:xfrm>
          <a:off x="672773" y="846510"/>
          <a:ext cx="4087327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Marker-Trait Association</a:t>
          </a:r>
        </a:p>
      </dsp:txBody>
      <dsp:txXfrm>
        <a:off x="672773" y="846510"/>
        <a:ext cx="4087327" cy="423255"/>
      </dsp:txXfrm>
    </dsp:sp>
    <dsp:sp modelId="{8C8B40A6-9C74-49EC-AF88-9DFC0D148F19}">
      <dsp:nvSpPr>
        <dsp:cNvPr id="0" name=""/>
        <dsp:cNvSpPr/>
      </dsp:nvSpPr>
      <dsp:spPr>
        <a:xfrm>
          <a:off x="408238" y="793604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34FEA-F3E5-4202-9EA4-028225D37A14}">
      <dsp:nvSpPr>
        <dsp:cNvPr id="0" name=""/>
        <dsp:cNvSpPr/>
      </dsp:nvSpPr>
      <dsp:spPr>
        <a:xfrm>
          <a:off x="831976" y="1481313"/>
          <a:ext cx="3928124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Germplasm Characterization</a:t>
          </a:r>
        </a:p>
      </dsp:txBody>
      <dsp:txXfrm>
        <a:off x="831976" y="1481313"/>
        <a:ext cx="3928124" cy="423255"/>
      </dsp:txXfrm>
    </dsp:sp>
    <dsp:sp modelId="{E8B29CCD-35C1-48DF-B1BB-A378934CCE2E}">
      <dsp:nvSpPr>
        <dsp:cNvPr id="0" name=""/>
        <dsp:cNvSpPr/>
      </dsp:nvSpPr>
      <dsp:spPr>
        <a:xfrm>
          <a:off x="567441" y="1428406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463CB-A4D9-4E81-A2E9-C231E5E741F9}">
      <dsp:nvSpPr>
        <dsp:cNvPr id="0" name=""/>
        <dsp:cNvSpPr/>
      </dsp:nvSpPr>
      <dsp:spPr>
        <a:xfrm>
          <a:off x="831976" y="2115714"/>
          <a:ext cx="3928124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Seed Purity</a:t>
          </a:r>
        </a:p>
      </dsp:txBody>
      <dsp:txXfrm>
        <a:off x="831976" y="2115714"/>
        <a:ext cx="3928124" cy="423255"/>
      </dsp:txXfrm>
    </dsp:sp>
    <dsp:sp modelId="{3D577766-D0BB-417A-BEE9-DCA5D5753D3B}">
      <dsp:nvSpPr>
        <dsp:cNvPr id="0" name=""/>
        <dsp:cNvSpPr/>
      </dsp:nvSpPr>
      <dsp:spPr>
        <a:xfrm>
          <a:off x="567441" y="2062807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264E3-8C5B-469B-A3C5-448163D38221}">
      <dsp:nvSpPr>
        <dsp:cNvPr id="0" name=""/>
        <dsp:cNvSpPr/>
      </dsp:nvSpPr>
      <dsp:spPr>
        <a:xfrm>
          <a:off x="672773" y="2750517"/>
          <a:ext cx="4087327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IP </a:t>
          </a:r>
          <a:r>
            <a:rPr lang="en-US" sz="2200" kern="1200" dirty="0"/>
            <a:t>Enforcement</a:t>
          </a:r>
        </a:p>
      </dsp:txBody>
      <dsp:txXfrm>
        <a:off x="672773" y="2750517"/>
        <a:ext cx="4087327" cy="423255"/>
      </dsp:txXfrm>
    </dsp:sp>
    <dsp:sp modelId="{9118B690-AEAF-4995-906D-8D948147BDCA}">
      <dsp:nvSpPr>
        <dsp:cNvPr id="0" name=""/>
        <dsp:cNvSpPr/>
      </dsp:nvSpPr>
      <dsp:spPr>
        <a:xfrm>
          <a:off x="408238" y="2697610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8D206-FF72-4987-AB86-2E47E6434911}">
      <dsp:nvSpPr>
        <dsp:cNvPr id="0" name=""/>
        <dsp:cNvSpPr/>
      </dsp:nvSpPr>
      <dsp:spPr>
        <a:xfrm>
          <a:off x="324616" y="3385320"/>
          <a:ext cx="4435484" cy="423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95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Criminal Cases</a:t>
          </a:r>
        </a:p>
      </dsp:txBody>
      <dsp:txXfrm>
        <a:off x="324616" y="3385320"/>
        <a:ext cx="4435484" cy="423255"/>
      </dsp:txXfrm>
    </dsp:sp>
    <dsp:sp modelId="{C164B63A-BA2D-4549-A08A-CAB2C5BBF272}">
      <dsp:nvSpPr>
        <dsp:cNvPr id="0" name=""/>
        <dsp:cNvSpPr/>
      </dsp:nvSpPr>
      <dsp:spPr>
        <a:xfrm>
          <a:off x="60081" y="3332413"/>
          <a:ext cx="529069" cy="52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8A5B-1CF2-46A5-A1F9-0CA7FA49D960}">
      <dsp:nvSpPr>
        <dsp:cNvPr id="0" name=""/>
        <dsp:cNvSpPr/>
      </dsp:nvSpPr>
      <dsp:spPr>
        <a:xfrm>
          <a:off x="0" y="2578828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7B816-B7A6-4DFD-8C51-55A1BEC483FA}">
      <dsp:nvSpPr>
        <dsp:cNvPr id="0" name=""/>
        <dsp:cNvSpPr/>
      </dsp:nvSpPr>
      <dsp:spPr>
        <a:xfrm>
          <a:off x="0" y="1705383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C9BB-B57A-4756-9319-55A4FE7BBAC4}">
      <dsp:nvSpPr>
        <dsp:cNvPr id="0" name=""/>
        <dsp:cNvSpPr/>
      </dsp:nvSpPr>
      <dsp:spPr>
        <a:xfrm>
          <a:off x="0" y="831938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D9319-A2F7-4953-8929-A48AD9224727}">
      <dsp:nvSpPr>
        <dsp:cNvPr id="0" name=""/>
        <dsp:cNvSpPr/>
      </dsp:nvSpPr>
      <dsp:spPr>
        <a:xfrm>
          <a:off x="938379" y="86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MMWG</a:t>
          </a:r>
        </a:p>
      </dsp:txBody>
      <dsp:txXfrm>
        <a:off x="938379" y="86"/>
        <a:ext cx="2670771" cy="831851"/>
      </dsp:txXfrm>
    </dsp:sp>
    <dsp:sp modelId="{C780A108-6068-45F7-86C4-AAE0A3D96247}">
      <dsp:nvSpPr>
        <dsp:cNvPr id="0" name=""/>
        <dsp:cNvSpPr/>
      </dsp:nvSpPr>
      <dsp:spPr>
        <a:xfrm>
          <a:off x="0" y="86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USA</a:t>
          </a:r>
        </a:p>
      </dsp:txBody>
      <dsp:txXfrm>
        <a:off x="40615" y="40701"/>
        <a:ext cx="857149" cy="791236"/>
      </dsp:txXfrm>
    </dsp:sp>
    <dsp:sp modelId="{50CFF15F-C888-44A4-8EFD-9E74A33D5626}">
      <dsp:nvSpPr>
        <dsp:cNvPr id="0" name=""/>
        <dsp:cNvSpPr/>
      </dsp:nvSpPr>
      <dsp:spPr>
        <a:xfrm>
          <a:off x="938379" y="873531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IMODDUS</a:t>
          </a:r>
        </a:p>
      </dsp:txBody>
      <dsp:txXfrm>
        <a:off x="938379" y="873531"/>
        <a:ext cx="2670771" cy="831851"/>
      </dsp:txXfrm>
    </dsp:sp>
    <dsp:sp modelId="{56E490B9-91E1-4F5C-8150-6D44AA31B9FE}">
      <dsp:nvSpPr>
        <dsp:cNvPr id="0" name=""/>
        <dsp:cNvSpPr/>
      </dsp:nvSpPr>
      <dsp:spPr>
        <a:xfrm>
          <a:off x="0" y="873531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CPVO</a:t>
          </a:r>
        </a:p>
      </dsp:txBody>
      <dsp:txXfrm>
        <a:off x="40615" y="914146"/>
        <a:ext cx="857149" cy="791236"/>
      </dsp:txXfrm>
    </dsp:sp>
    <dsp:sp modelId="{4D1F5142-B931-4770-806E-743C5EB5C359}">
      <dsp:nvSpPr>
        <dsp:cNvPr id="0" name=""/>
        <dsp:cNvSpPr/>
      </dsp:nvSpPr>
      <dsp:spPr>
        <a:xfrm>
          <a:off x="938379" y="1746976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Marker WG</a:t>
          </a:r>
        </a:p>
      </dsp:txBody>
      <dsp:txXfrm>
        <a:off x="938379" y="1746976"/>
        <a:ext cx="2670771" cy="831851"/>
      </dsp:txXfrm>
    </dsp:sp>
    <dsp:sp modelId="{FC2305A1-46EB-4E1E-88BD-3F3E9EFF782D}">
      <dsp:nvSpPr>
        <dsp:cNvPr id="0" name=""/>
        <dsp:cNvSpPr/>
      </dsp:nvSpPr>
      <dsp:spPr>
        <a:xfrm>
          <a:off x="0" y="1746976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SAA</a:t>
          </a:r>
        </a:p>
      </dsp:txBody>
      <dsp:txXfrm>
        <a:off x="40615" y="1787591"/>
        <a:ext cx="857149" cy="791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374E-E69D-49EC-854D-0C1B30DAAC06}">
      <dsp:nvSpPr>
        <dsp:cNvPr id="0" name=""/>
        <dsp:cNvSpPr/>
      </dsp:nvSpPr>
      <dsp:spPr>
        <a:xfrm>
          <a:off x="0" y="2578828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7B816-B7A6-4DFD-8C51-55A1BEC483FA}">
      <dsp:nvSpPr>
        <dsp:cNvPr id="0" name=""/>
        <dsp:cNvSpPr/>
      </dsp:nvSpPr>
      <dsp:spPr>
        <a:xfrm>
          <a:off x="0" y="1705383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AC9BB-B57A-4756-9319-55A4FE7BBAC4}">
      <dsp:nvSpPr>
        <dsp:cNvPr id="0" name=""/>
        <dsp:cNvSpPr/>
      </dsp:nvSpPr>
      <dsp:spPr>
        <a:xfrm>
          <a:off x="0" y="831938"/>
          <a:ext cx="3609150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D9319-A2F7-4953-8929-A48AD9224727}">
      <dsp:nvSpPr>
        <dsp:cNvPr id="0" name=""/>
        <dsp:cNvSpPr/>
      </dsp:nvSpPr>
      <dsp:spPr>
        <a:xfrm>
          <a:off x="938379" y="86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Reference Management</a:t>
          </a:r>
        </a:p>
      </dsp:txBody>
      <dsp:txXfrm>
        <a:off x="938379" y="86"/>
        <a:ext cx="2670771" cy="831851"/>
      </dsp:txXfrm>
    </dsp:sp>
    <dsp:sp modelId="{C780A108-6068-45F7-86C4-AAE0A3D96247}">
      <dsp:nvSpPr>
        <dsp:cNvPr id="0" name=""/>
        <dsp:cNvSpPr/>
      </dsp:nvSpPr>
      <dsp:spPr>
        <a:xfrm>
          <a:off x="0" y="86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GEVES</a:t>
          </a:r>
        </a:p>
      </dsp:txBody>
      <dsp:txXfrm>
        <a:off x="40615" y="40701"/>
        <a:ext cx="857149" cy="791236"/>
      </dsp:txXfrm>
    </dsp:sp>
    <dsp:sp modelId="{50CFF15F-C888-44A4-8EFD-9E74A33D5626}">
      <dsp:nvSpPr>
        <dsp:cNvPr id="0" name=""/>
        <dsp:cNvSpPr/>
      </dsp:nvSpPr>
      <dsp:spPr>
        <a:xfrm>
          <a:off x="938379" y="873531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Isozymes to Complement Morphology</a:t>
          </a:r>
        </a:p>
      </dsp:txBody>
      <dsp:txXfrm>
        <a:off x="938379" y="873531"/>
        <a:ext cx="2670771" cy="831851"/>
      </dsp:txXfrm>
    </dsp:sp>
    <dsp:sp modelId="{56E490B9-91E1-4F5C-8150-6D44AA31B9FE}">
      <dsp:nvSpPr>
        <dsp:cNvPr id="0" name=""/>
        <dsp:cNvSpPr/>
      </dsp:nvSpPr>
      <dsp:spPr>
        <a:xfrm>
          <a:off x="0" y="873531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CPVO</a:t>
          </a:r>
        </a:p>
      </dsp:txBody>
      <dsp:txXfrm>
        <a:off x="40615" y="914146"/>
        <a:ext cx="857149" cy="791236"/>
      </dsp:txXfrm>
    </dsp:sp>
    <dsp:sp modelId="{5C6AEE74-776E-46C2-9F11-6A96DB4E9060}">
      <dsp:nvSpPr>
        <dsp:cNvPr id="0" name=""/>
        <dsp:cNvSpPr/>
      </dsp:nvSpPr>
      <dsp:spPr>
        <a:xfrm>
          <a:off x="938379" y="1746976"/>
          <a:ext cx="2670771" cy="8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DNA pre-screens</a:t>
          </a:r>
        </a:p>
      </dsp:txBody>
      <dsp:txXfrm>
        <a:off x="938379" y="1746976"/>
        <a:ext cx="2670771" cy="831851"/>
      </dsp:txXfrm>
    </dsp:sp>
    <dsp:sp modelId="{7A3D56EF-633B-45C3-AA1E-D5AFD7955636}">
      <dsp:nvSpPr>
        <dsp:cNvPr id="0" name=""/>
        <dsp:cNvSpPr/>
      </dsp:nvSpPr>
      <dsp:spPr>
        <a:xfrm>
          <a:off x="0" y="1746976"/>
          <a:ext cx="938379" cy="8318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NL, KR,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CN</a:t>
          </a:r>
        </a:p>
      </dsp:txBody>
      <dsp:txXfrm>
        <a:off x="40615" y="1787591"/>
        <a:ext cx="857149" cy="791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9F6E0-69CA-45DA-B5F9-AB1AD364F5C5}">
      <dsp:nvSpPr>
        <dsp:cNvPr id="0" name=""/>
        <dsp:cNvSpPr/>
      </dsp:nvSpPr>
      <dsp:spPr>
        <a:xfrm>
          <a:off x="1064" y="251105"/>
          <a:ext cx="1410564" cy="1410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 PVP Board</a:t>
          </a:r>
        </a:p>
      </dsp:txBody>
      <dsp:txXfrm>
        <a:off x="207636" y="457677"/>
        <a:ext cx="997420" cy="997420"/>
      </dsp:txXfrm>
    </dsp:sp>
    <dsp:sp modelId="{E470CD8D-923A-4AE5-9DA9-9D571916F6FE}">
      <dsp:nvSpPr>
        <dsp:cNvPr id="0" name=""/>
        <dsp:cNvSpPr/>
      </dsp:nvSpPr>
      <dsp:spPr>
        <a:xfrm>
          <a:off x="1526166" y="547324"/>
          <a:ext cx="818127" cy="81812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634609" y="860176"/>
        <a:ext cx="601241" cy="192423"/>
      </dsp:txXfrm>
    </dsp:sp>
    <dsp:sp modelId="{10561BD4-6DA9-43A0-8664-3DCBDEBA28F4}">
      <dsp:nvSpPr>
        <dsp:cNvPr id="0" name=""/>
        <dsp:cNvSpPr/>
      </dsp:nvSpPr>
      <dsp:spPr>
        <a:xfrm>
          <a:off x="2458832" y="251105"/>
          <a:ext cx="1410564" cy="1410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ASTA</a:t>
          </a:r>
        </a:p>
      </dsp:txBody>
      <dsp:txXfrm>
        <a:off x="2665404" y="457677"/>
        <a:ext cx="997420" cy="997420"/>
      </dsp:txXfrm>
    </dsp:sp>
    <dsp:sp modelId="{1B55B7B3-F4D6-4624-8303-868DC7DE4B31}">
      <dsp:nvSpPr>
        <dsp:cNvPr id="0" name=""/>
        <dsp:cNvSpPr/>
      </dsp:nvSpPr>
      <dsp:spPr>
        <a:xfrm>
          <a:off x="3983934" y="547324"/>
          <a:ext cx="818127" cy="818127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092377" y="715858"/>
        <a:ext cx="601241" cy="481059"/>
      </dsp:txXfrm>
    </dsp:sp>
    <dsp:sp modelId="{D97C93D8-7CF3-4387-93F3-24293CD316E8}">
      <dsp:nvSpPr>
        <dsp:cNvPr id="0" name=""/>
        <dsp:cNvSpPr/>
      </dsp:nvSpPr>
      <dsp:spPr>
        <a:xfrm>
          <a:off x="4916600" y="251105"/>
          <a:ext cx="1410564" cy="1410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MMWG</a:t>
          </a:r>
        </a:p>
      </dsp:txBody>
      <dsp:txXfrm>
        <a:off x="5123172" y="457677"/>
        <a:ext cx="997420" cy="997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93093-B283-4BC9-B1B2-A2DB7B15242D}">
      <dsp:nvSpPr>
        <dsp:cNvPr id="0" name=""/>
        <dsp:cNvSpPr/>
      </dsp:nvSpPr>
      <dsp:spPr>
        <a:xfrm rot="10800000">
          <a:off x="1070280" y="553"/>
          <a:ext cx="3622189" cy="631699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5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27 Scientists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228205" y="553"/>
        <a:ext cx="3464264" cy="631699"/>
      </dsp:txXfrm>
    </dsp:sp>
    <dsp:sp modelId="{0E112B5E-4803-4CC5-9541-1D31C9A4BE56}">
      <dsp:nvSpPr>
        <dsp:cNvPr id="0" name=""/>
        <dsp:cNvSpPr/>
      </dsp:nvSpPr>
      <dsp:spPr>
        <a:xfrm>
          <a:off x="754431" y="553"/>
          <a:ext cx="631699" cy="6316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1033A3-6F85-48EA-8C07-FBE3E349CCD2}">
      <dsp:nvSpPr>
        <dsp:cNvPr id="0" name=""/>
        <dsp:cNvSpPr/>
      </dsp:nvSpPr>
      <dsp:spPr>
        <a:xfrm rot="10800000">
          <a:off x="1070280" y="820819"/>
          <a:ext cx="3622189" cy="631699"/>
        </a:xfrm>
        <a:prstGeom prst="homePlate">
          <a:avLst/>
        </a:prstGeom>
        <a:solidFill>
          <a:schemeClr val="accent5">
            <a:shade val="80000"/>
            <a:hueOff val="-13498"/>
            <a:satOff val="1083"/>
            <a:lumOff val="6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5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18 Institutions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(Public and Private)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228205" y="820819"/>
        <a:ext cx="3464264" cy="631699"/>
      </dsp:txXfrm>
    </dsp:sp>
    <dsp:sp modelId="{0DE2AB50-59DD-4187-88D4-D46333D99B76}">
      <dsp:nvSpPr>
        <dsp:cNvPr id="0" name=""/>
        <dsp:cNvSpPr/>
      </dsp:nvSpPr>
      <dsp:spPr>
        <a:xfrm>
          <a:off x="754431" y="820819"/>
          <a:ext cx="631699" cy="631699"/>
        </a:xfrm>
        <a:prstGeom prst="ellipse">
          <a:avLst/>
        </a:prstGeom>
        <a:solidFill>
          <a:schemeClr val="accent5">
            <a:tint val="50000"/>
            <a:hueOff val="-5323"/>
            <a:satOff val="-641"/>
            <a:lumOff val="3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B1B1AD-EAB4-4B28-9463-D2BCC777E63B}">
      <dsp:nvSpPr>
        <dsp:cNvPr id="0" name=""/>
        <dsp:cNvSpPr/>
      </dsp:nvSpPr>
      <dsp:spPr>
        <a:xfrm rot="10800000">
          <a:off x="1070280" y="1641086"/>
          <a:ext cx="3622189" cy="631699"/>
        </a:xfrm>
        <a:prstGeom prst="homePlate">
          <a:avLst/>
        </a:prstGeom>
        <a:solidFill>
          <a:schemeClr val="accent5">
            <a:shade val="80000"/>
            <a:hueOff val="-26996"/>
            <a:satOff val="2166"/>
            <a:lumOff val="134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5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Quarterly Meetings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228205" y="1641086"/>
        <a:ext cx="3464264" cy="631699"/>
      </dsp:txXfrm>
    </dsp:sp>
    <dsp:sp modelId="{8E6A7290-244A-48E4-A041-AD5CAC0E117F}">
      <dsp:nvSpPr>
        <dsp:cNvPr id="0" name=""/>
        <dsp:cNvSpPr/>
      </dsp:nvSpPr>
      <dsp:spPr>
        <a:xfrm>
          <a:off x="754431" y="1641086"/>
          <a:ext cx="631699" cy="631699"/>
        </a:xfrm>
        <a:prstGeom prst="ellipse">
          <a:avLst/>
        </a:prstGeom>
        <a:solidFill>
          <a:schemeClr val="accent5">
            <a:tint val="50000"/>
            <a:hueOff val="-10647"/>
            <a:satOff val="-1282"/>
            <a:lumOff val="6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4128E2-7723-4FF3-8624-5F2728590994}">
      <dsp:nvSpPr>
        <dsp:cNvPr id="0" name=""/>
        <dsp:cNvSpPr/>
      </dsp:nvSpPr>
      <dsp:spPr>
        <a:xfrm rot="10800000">
          <a:off x="1070280" y="2461353"/>
          <a:ext cx="3622189" cy="631699"/>
        </a:xfrm>
        <a:prstGeom prst="homePlate">
          <a:avLst/>
        </a:prstGeom>
        <a:solidFill>
          <a:schemeClr val="accent5">
            <a:shade val="80000"/>
            <a:hueOff val="-40494"/>
            <a:satOff val="3249"/>
            <a:lumOff val="201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56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Technical Focus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228205" y="2461353"/>
        <a:ext cx="3464264" cy="631699"/>
      </dsp:txXfrm>
    </dsp:sp>
    <dsp:sp modelId="{E5F0BB14-9F6B-4917-A140-A05730DEEC56}">
      <dsp:nvSpPr>
        <dsp:cNvPr id="0" name=""/>
        <dsp:cNvSpPr/>
      </dsp:nvSpPr>
      <dsp:spPr>
        <a:xfrm>
          <a:off x="754431" y="2461353"/>
          <a:ext cx="631699" cy="631699"/>
        </a:xfrm>
        <a:prstGeom prst="ellipse">
          <a:avLst/>
        </a:prstGeom>
        <a:solidFill>
          <a:schemeClr val="accent5">
            <a:tint val="50000"/>
            <a:hueOff val="-15970"/>
            <a:satOff val="-1923"/>
            <a:lumOff val="9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1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1CE433-192B-4504-BC98-6D64083AB63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8CEE41-8DD3-4BFE-8DA9-24BD316233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8.jpe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11" y="1122363"/>
            <a:ext cx="11379200" cy="2387600"/>
          </a:xfrm>
        </p:spPr>
        <p:txBody>
          <a:bodyPr>
            <a:noAutofit/>
          </a:bodyPr>
          <a:lstStyle/>
          <a:p>
            <a:r>
              <a:rPr lang="en-US" sz="4000" dirty="0"/>
              <a:t>Update on the American Seed Trade Association &amp; U.S. Plant Variety Protection Board Molecular Marker Working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711" y="4441370"/>
            <a:ext cx="9144000" cy="17195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ASTA 2017 &amp; Seed Expo</a:t>
            </a:r>
          </a:p>
          <a:p>
            <a:r>
              <a:rPr lang="en-US" dirty="0"/>
              <a:t>Chicago, IL</a:t>
            </a:r>
          </a:p>
          <a:p>
            <a:r>
              <a:rPr lang="en-US" dirty="0"/>
              <a:t>December 3-7, 2017</a:t>
            </a:r>
          </a:p>
          <a:p>
            <a:endParaRPr lang="en-US" dirty="0"/>
          </a:p>
          <a:p>
            <a:r>
              <a:rPr lang="en-US" dirty="0"/>
              <a:t>Paul Nelson, US MMWG Co-Chair</a:t>
            </a:r>
          </a:p>
        </p:txBody>
      </p:sp>
    </p:spTree>
    <p:extLst>
      <p:ext uri="{BB962C8B-B14F-4D97-AF65-F5344CB8AC3E}">
        <p14:creationId xmlns:p14="http://schemas.microsoft.com/office/powerpoint/2010/main" val="29845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1" descr="dre0408_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500" y="251734"/>
            <a:ext cx="4242101" cy="59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Markers in Plant Science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51342851"/>
              </p:ext>
            </p:extLst>
          </p:nvPr>
        </p:nvGraphicFramePr>
        <p:xfrm>
          <a:off x="6126480" y="1961493"/>
          <a:ext cx="4814597" cy="402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290346" y="2501102"/>
            <a:ext cx="4080588" cy="2941065"/>
            <a:chOff x="827314" y="2143406"/>
            <a:chExt cx="3862043" cy="2812574"/>
          </a:xfrm>
        </p:grpSpPr>
        <p:pic>
          <p:nvPicPr>
            <p:cNvPr id="1026" name="Picture 2" descr="Image result for Palo Verd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7314" y="2143406"/>
              <a:ext cx="3862043" cy="281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1613" y="3953544"/>
              <a:ext cx="717744" cy="1002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7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4160612" y="1047358"/>
            <a:ext cx="3861443" cy="5144282"/>
          </a:xfrm>
          <a:prstGeom prst="roundRect">
            <a:avLst>
              <a:gd name="adj" fmla="val 55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85404" y="1047358"/>
            <a:ext cx="3861443" cy="5144282"/>
          </a:xfrm>
          <a:prstGeom prst="roundRect">
            <a:avLst>
              <a:gd name="adj" fmla="val 55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8221942" y="1047358"/>
            <a:ext cx="3861443" cy="5144282"/>
          </a:xfrm>
          <a:prstGeom prst="roundRect">
            <a:avLst>
              <a:gd name="adj" fmla="val 53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30" y="123728"/>
            <a:ext cx="10395700" cy="798467"/>
          </a:xfrm>
        </p:spPr>
        <p:txBody>
          <a:bodyPr>
            <a:normAutofit fontScale="90000"/>
          </a:bodyPr>
          <a:lstStyle/>
          <a:p>
            <a:r>
              <a:rPr lang="en-US" dirty="0"/>
              <a:t>DNA Markers in DUS – Gaining Momentum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6870094"/>
              </p:ext>
            </p:extLst>
          </p:nvPr>
        </p:nvGraphicFramePr>
        <p:xfrm>
          <a:off x="4286755" y="3479451"/>
          <a:ext cx="3609150" cy="257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93853" y="1200162"/>
            <a:ext cx="3644544" cy="3905250"/>
            <a:chOff x="193853" y="1739008"/>
            <a:chExt cx="3644544" cy="39052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853" y="1739008"/>
              <a:ext cx="3644544" cy="39052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9423" y="1853873"/>
              <a:ext cx="790575" cy="3905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39543" y="4632448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UPOV BMT Session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9905" y="2824153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Abstracts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63" y="1200162"/>
            <a:ext cx="2052735" cy="2052735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67981621"/>
              </p:ext>
            </p:extLst>
          </p:nvPr>
        </p:nvGraphicFramePr>
        <p:xfrm>
          <a:off x="8348087" y="3575139"/>
          <a:ext cx="3609150" cy="257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630" y="1200162"/>
            <a:ext cx="3014063" cy="22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5295570" y="5311476"/>
            <a:ext cx="6580114" cy="866692"/>
          </a:xfrm>
          <a:prstGeom prst="roundRect">
            <a:avLst>
              <a:gd name="adj" fmla="val 777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/>
          <p:cNvSpPr/>
          <p:nvPr/>
        </p:nvSpPr>
        <p:spPr>
          <a:xfrm>
            <a:off x="8611262" y="2639831"/>
            <a:ext cx="3264421" cy="3093058"/>
          </a:xfrm>
          <a:prstGeom prst="roundRect">
            <a:avLst>
              <a:gd name="adj" fmla="val 777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Breeding Necessitates New Methods in DUS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9931180" cy="3383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Breeding Methods: DNA markers, established heterotic pools, faster cycle time</a:t>
            </a:r>
          </a:p>
          <a:p>
            <a:pPr marL="0" indent="0">
              <a:buNone/>
            </a:pPr>
            <a:r>
              <a:rPr lang="en-US" dirty="0"/>
              <a:t>Breeding Selection Criteria: Performance (yield, agronomics, disease)</a:t>
            </a:r>
          </a:p>
          <a:p>
            <a:pPr marL="0" indent="0">
              <a:buNone/>
            </a:pPr>
            <a:r>
              <a:rPr lang="en-US" dirty="0"/>
              <a:t>DUS Criteria: Morphology (non-performance visual observation)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Standard morphological descriptors often fail to establish distinctness.</a:t>
            </a:r>
          </a:p>
          <a:p>
            <a:pPr marL="578358" lvl="1" indent="-285750"/>
            <a:r>
              <a:rPr lang="en-US" dirty="0"/>
              <a:t>PVP Office asks for additional evidence.</a:t>
            </a:r>
          </a:p>
          <a:p>
            <a:pPr marL="578358" lvl="1" indent="-285750"/>
            <a:r>
              <a:rPr lang="en-US" dirty="0"/>
              <a:t>Breeder returns to field -&gt; time, $$.</a:t>
            </a:r>
          </a:p>
          <a:p>
            <a:pPr marL="578358" lvl="1" indent="-285750"/>
            <a:r>
              <a:rPr lang="en-US" dirty="0"/>
              <a:t>DNA markers can be used to establish distinctness.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874" y="2779965"/>
            <a:ext cx="2802836" cy="244909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595" y="5456053"/>
            <a:ext cx="6255435" cy="6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Marker Working Group (MMWG)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80557784"/>
              </p:ext>
            </p:extLst>
          </p:nvPr>
        </p:nvGraphicFramePr>
        <p:xfrm>
          <a:off x="585755" y="3505507"/>
          <a:ext cx="6328229" cy="19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241661" y="5206882"/>
            <a:ext cx="222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United States Plant Variety Protection Board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645848" y="5206882"/>
            <a:ext cx="222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American Seed Trade Association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21571" y="5206882"/>
            <a:ext cx="222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Molecular Marker Working Group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26622143"/>
              </p:ext>
            </p:extLst>
          </p:nvPr>
        </p:nvGraphicFramePr>
        <p:xfrm>
          <a:off x="7168087" y="2915092"/>
          <a:ext cx="5446901" cy="309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: Rounded Corners 16"/>
          <p:cNvSpPr/>
          <p:nvPr/>
        </p:nvSpPr>
        <p:spPr>
          <a:xfrm>
            <a:off x="365447" y="1897709"/>
            <a:ext cx="9004041" cy="7837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Purpose: Explore methods for using DNA markers in DUS</a:t>
            </a:r>
          </a:p>
        </p:txBody>
      </p:sp>
    </p:spTree>
    <p:extLst>
      <p:ext uri="{BB962C8B-B14F-4D97-AF65-F5344CB8AC3E}">
        <p14:creationId xmlns:p14="http://schemas.microsoft.com/office/powerpoint/2010/main" val="65305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MMWG Focus - Direct Varietal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527528" cy="4023360"/>
          </a:xfrm>
        </p:spPr>
        <p:txBody>
          <a:bodyPr/>
          <a:lstStyle/>
          <a:p>
            <a:r>
              <a:rPr lang="en-US" dirty="0"/>
              <a:t>Marker similarity as supplemental evidence when standard morphological descriptor comparison is inconclusive for two varieties.</a:t>
            </a:r>
          </a:p>
          <a:p>
            <a:r>
              <a:rPr lang="en-US" dirty="0"/>
              <a:t>Establish method and determine proper threshold for application of marker similarity.</a:t>
            </a:r>
          </a:p>
          <a:p>
            <a:r>
              <a:rPr lang="en-US" dirty="0"/>
              <a:t>Scientifically vetted methods (peer review)</a:t>
            </a:r>
          </a:p>
          <a:p>
            <a:r>
              <a:rPr lang="en-US" dirty="0"/>
              <a:t>Grounded in morphology</a:t>
            </a:r>
          </a:p>
          <a:p>
            <a:r>
              <a:rPr lang="en-US" dirty="0"/>
              <a:t>Soybean first (greatest need)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6473" y="3726874"/>
            <a:ext cx="7600074" cy="2447284"/>
            <a:chOff x="2034074" y="4380777"/>
            <a:chExt cx="7896038" cy="2316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074" y="4409238"/>
              <a:ext cx="4152122" cy="22882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921956" y="6176964"/>
              <a:ext cx="1264240" cy="5205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921956" y="4380777"/>
              <a:ext cx="1990961" cy="1796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186198" y="6113423"/>
              <a:ext cx="3743914" cy="58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2918" y="4380777"/>
              <a:ext cx="3017194" cy="1732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0089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UPOV BMT/16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1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MMWG talks</a:t>
            </a:r>
          </a:p>
          <a:p>
            <a:pPr marL="568325" indent="-333375">
              <a:buFont typeface="Arial" panose="020B0604020202020204" pitchFamily="34" charset="0"/>
              <a:buChar char="•"/>
            </a:pPr>
            <a:r>
              <a:rPr lang="en-US" dirty="0"/>
              <a:t>The use of Reference Variety Similarities in Varietal Distinctness II: Reference Variety Selection</a:t>
            </a:r>
          </a:p>
          <a:p>
            <a:pPr marL="568325" indent="-333375">
              <a:buFont typeface="Arial" panose="020B0604020202020204" pitchFamily="34" charset="0"/>
              <a:buChar char="•"/>
            </a:pPr>
            <a:r>
              <a:rPr lang="en-US" dirty="0"/>
              <a:t>Assessment of reproducibility of 6K SNP genotyping in soybean across laboratories</a:t>
            </a:r>
          </a:p>
          <a:p>
            <a:pPr marL="568325" indent="-333375">
              <a:buFont typeface="Arial" panose="020B0604020202020204" pitchFamily="34" charset="0"/>
              <a:buChar char="•"/>
            </a:pPr>
            <a:r>
              <a:rPr lang="en-US" dirty="0"/>
              <a:t>Determining the parameters to characterize Soybean varieties using single nucleotide polymorphisms</a:t>
            </a:r>
          </a:p>
          <a:p>
            <a:pPr marL="568325" indent="-333375">
              <a:buFont typeface="Arial" panose="020B0604020202020204" pitchFamily="34" charset="0"/>
              <a:buChar char="•"/>
            </a:pPr>
            <a:r>
              <a:rPr lang="en-US" dirty="0"/>
              <a:t>Update on the American Seed Trade Association and United States PVP Office Molecular Marker Working Group</a:t>
            </a:r>
          </a:p>
          <a:p>
            <a:pPr marL="234950" indent="-234950">
              <a:buNone/>
            </a:pPr>
            <a:r>
              <a:rPr lang="en-US" dirty="0"/>
              <a:t>Minimal negativity toward US approach</a:t>
            </a:r>
          </a:p>
          <a:p>
            <a:pPr marL="234950" indent="-234950">
              <a:buNone/>
            </a:pPr>
            <a:r>
              <a:rPr lang="en-US" dirty="0"/>
              <a:t>Anti-DNA marker sentiment is fading</a:t>
            </a:r>
          </a:p>
          <a:p>
            <a:pPr marL="234950" indent="-234950">
              <a:buNone/>
            </a:pPr>
            <a:r>
              <a:rPr lang="en-US" dirty="0"/>
              <a:t>Netherlands: French Bean – encouraging test-case</a:t>
            </a:r>
          </a:p>
          <a:p>
            <a:pPr marL="234950" indent="-23495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0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84" y="2336371"/>
            <a:ext cx="10249070" cy="3224170"/>
          </a:xfrm>
        </p:spPr>
        <p:txBody>
          <a:bodyPr/>
          <a:lstStyle/>
          <a:p>
            <a:r>
              <a:rPr lang="en-US" dirty="0"/>
              <a:t>Prepare final recommendation for the PVP Office/Board</a:t>
            </a:r>
          </a:p>
          <a:p>
            <a:r>
              <a:rPr lang="en-US" dirty="0"/>
              <a:t>Global engagement:</a:t>
            </a:r>
          </a:p>
          <a:p>
            <a:pPr lvl="1"/>
            <a:r>
              <a:rPr lang="en-US" dirty="0"/>
              <a:t>CPVO IMODDUS (EU marker working group)</a:t>
            </a:r>
          </a:p>
          <a:p>
            <a:pPr lvl="1"/>
            <a:r>
              <a:rPr lang="en-US" dirty="0"/>
              <a:t>SAA marker working group – soy harmonization</a:t>
            </a:r>
          </a:p>
          <a:p>
            <a:pPr lvl="1"/>
            <a:r>
              <a:rPr lang="en-US" dirty="0"/>
              <a:t>BMT/17 September 2017</a:t>
            </a:r>
          </a:p>
          <a:p>
            <a:r>
              <a:rPr lang="en-US"/>
              <a:t>Additional Crops/Models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40689" y="5796898"/>
            <a:ext cx="2409245" cy="5164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E48312"/>
              </a:buClr>
              <a:buNone/>
            </a:pPr>
            <a:r>
              <a:rPr lang="en-US" sz="2400" cap="all" spc="200" dirty="0">
                <a:solidFill>
                  <a:srgbClr val="637052"/>
                </a:solidFill>
                <a:latin typeface="Calibri Light" panose="020F030202020403020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78148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</TotalTime>
  <Words>369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Update on the American Seed Trade Association &amp; U.S. Plant Variety Protection Board Molecular Marker Working Group</vt:lpstr>
      <vt:lpstr>PowerPoint Presentation</vt:lpstr>
      <vt:lpstr>DNA Markers in Plant Science</vt:lpstr>
      <vt:lpstr>DNA Markers in DUS – Gaining Momentum</vt:lpstr>
      <vt:lpstr>Modern Breeding Necessitates New Methods in DUS </vt:lpstr>
      <vt:lpstr>Molecular Marker Working Group (MMWG)</vt:lpstr>
      <vt:lpstr>MMWG Focus - Direct Varietal Comparisons</vt:lpstr>
      <vt:lpstr>UPOV BMT/16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PAUL T [AG/1005]</dc:creator>
  <cp:lastModifiedBy>NELSON, PAUL T [AG/1005]</cp:lastModifiedBy>
  <cp:revision>47</cp:revision>
  <dcterms:created xsi:type="dcterms:W3CDTF">2017-11-03T14:43:12Z</dcterms:created>
  <dcterms:modified xsi:type="dcterms:W3CDTF">2017-12-03T20:21:59Z</dcterms:modified>
</cp:coreProperties>
</file>