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62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26" autoAdjust="0"/>
  </p:normalViewPr>
  <p:slideViewPr>
    <p:cSldViewPr>
      <p:cViewPr>
        <p:scale>
          <a:sx n="91" d="100"/>
          <a:sy n="91" d="100"/>
        </p:scale>
        <p:origin x="-1200" y="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CF1A4-694C-44B3-B855-B35030E49BE1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0158-9555-4A87-87AF-7742092E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9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December 2017 is target date for:</a:t>
            </a:r>
          </a:p>
          <a:p>
            <a:r>
              <a:rPr lang="en-US" dirty="0" smtClean="0"/>
              <a:t>PMRA to complete final risk assessment for </a:t>
            </a:r>
            <a:r>
              <a:rPr lang="en-US" dirty="0" err="1" smtClean="0"/>
              <a:t>imidacloprid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(re-evaluation)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0158-9555-4A87-87AF-7742092E6A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3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ASTA comments “Over the past year, our sector has experienced a series of proposed re-evaluation decisions that have lacked the transparency and predictability that we have come to expect and need from the PMRA. For example, before announcing the plan to phase out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imidacloprid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Agency had no prior engagement with either the farm community or the registrant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imidacloprid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Dialogue with the industry should be initiated from the time PMRA flags a potential concern. This is a crucial challenge function and essential to ensuring decisions are informed by all available </a:t>
            </a: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data.” 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 idea that PMRA is listening to these concerns.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0158-9555-4A87-87AF-7742092E6A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7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638800"/>
            <a:ext cx="2895600" cy="100101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581352"/>
            <a:ext cx="2590800" cy="895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2925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95560" y="28956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410200"/>
            <a:ext cx="1219200" cy="73907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43BA9A-9CAC-476C-8E05-1264A324A1D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Canada </a:t>
            </a:r>
            <a:r>
              <a:rPr lang="en-US" b="1" dirty="0" smtClean="0"/>
              <a:t>PMRA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Evaluation of </a:t>
            </a:r>
            <a:r>
              <a:rPr lang="en-US" dirty="0"/>
              <a:t>Seed Treatments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Thiram</a:t>
            </a:r>
            <a:r>
              <a:rPr lang="en-US" dirty="0" smtClean="0"/>
              <a:t> </a:t>
            </a:r>
            <a:r>
              <a:rPr lang="en-US" dirty="0"/>
              <a:t>– Final decision due June 2018 </a:t>
            </a:r>
            <a:endParaRPr lang="en-US" dirty="0" smtClean="0"/>
          </a:p>
          <a:p>
            <a:r>
              <a:rPr lang="en-US" dirty="0" err="1" smtClean="0"/>
              <a:t>Captan</a:t>
            </a:r>
            <a:r>
              <a:rPr lang="en-US" dirty="0" smtClean="0"/>
              <a:t> and </a:t>
            </a:r>
            <a:r>
              <a:rPr lang="en-US" dirty="0" err="1" smtClean="0"/>
              <a:t>Rovral</a:t>
            </a:r>
            <a:r>
              <a:rPr lang="en-US" dirty="0" smtClean="0"/>
              <a:t>  </a:t>
            </a:r>
            <a:r>
              <a:rPr lang="en-US" dirty="0"/>
              <a:t>– Final decision due March 2018 </a:t>
            </a:r>
            <a:endParaRPr lang="en-US" dirty="0" smtClean="0"/>
          </a:p>
          <a:p>
            <a:r>
              <a:rPr lang="en-US" dirty="0" smtClean="0"/>
              <a:t>December </a:t>
            </a:r>
            <a:r>
              <a:rPr lang="en-US" dirty="0"/>
              <a:t>2017 is target date for:</a:t>
            </a:r>
          </a:p>
          <a:p>
            <a:pPr lvl="1"/>
            <a:r>
              <a:rPr lang="en-US" dirty="0" smtClean="0"/>
              <a:t>PMRA </a:t>
            </a:r>
            <a:r>
              <a:rPr lang="en-US" dirty="0"/>
              <a:t>to complete risk assessments for </a:t>
            </a:r>
            <a:r>
              <a:rPr lang="en-US" dirty="0" err="1"/>
              <a:t>thiamethoxam</a:t>
            </a:r>
            <a:r>
              <a:rPr lang="en-US" dirty="0"/>
              <a:t> / </a:t>
            </a:r>
            <a:r>
              <a:rPr lang="en-US" dirty="0" err="1"/>
              <a:t>clothianidin</a:t>
            </a:r>
            <a:r>
              <a:rPr lang="en-US" dirty="0"/>
              <a:t>, </a:t>
            </a:r>
            <a:r>
              <a:rPr lang="en-US" dirty="0" smtClean="0"/>
              <a:t>for </a:t>
            </a:r>
            <a:r>
              <a:rPr lang="en-US" dirty="0"/>
              <a:t>consultation (special reviews - aquatic)</a:t>
            </a:r>
          </a:p>
          <a:p>
            <a:pPr lvl="1"/>
            <a:r>
              <a:rPr lang="en-US" dirty="0" smtClean="0"/>
              <a:t>PMRA </a:t>
            </a:r>
            <a:r>
              <a:rPr lang="en-US" dirty="0"/>
              <a:t>to complete risk assessments for </a:t>
            </a:r>
            <a:r>
              <a:rPr lang="en-US" dirty="0" err="1"/>
              <a:t>thiamethoxam</a:t>
            </a:r>
            <a:r>
              <a:rPr lang="en-US" dirty="0"/>
              <a:t> / </a:t>
            </a:r>
            <a:r>
              <a:rPr lang="en-US" dirty="0" err="1" smtClean="0"/>
              <a:t>clothianidin</a:t>
            </a:r>
            <a:r>
              <a:rPr lang="en-US" dirty="0" smtClean="0"/>
              <a:t>/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consultation (re-evaluation – pollinators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There </a:t>
            </a:r>
            <a:r>
              <a:rPr lang="en-US" dirty="0"/>
              <a:t>was also PMRA interest in </a:t>
            </a:r>
            <a:r>
              <a:rPr lang="en-US" dirty="0" err="1"/>
              <a:t>difenoconazole</a:t>
            </a:r>
            <a:r>
              <a:rPr lang="en-US" dirty="0"/>
              <a:t> fungicide as a seed treatment on sweet corn.  There is no update on PMRA's intention or status.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8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Imidacloprid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Imidacloprid</a:t>
            </a:r>
            <a:r>
              <a:rPr lang="en-US" dirty="0"/>
              <a:t> – </a:t>
            </a:r>
            <a:r>
              <a:rPr lang="en-US" dirty="0" smtClean="0"/>
              <a:t>ASTA submitted comments on proposed re-evaluation decision on </a:t>
            </a:r>
            <a:r>
              <a:rPr lang="en-US" dirty="0"/>
              <a:t>March </a:t>
            </a:r>
            <a:r>
              <a:rPr lang="en-US" dirty="0" smtClean="0"/>
              <a:t>23. Requesting PMRA to delay so 2017 data can be considered. </a:t>
            </a:r>
          </a:p>
          <a:p>
            <a:r>
              <a:rPr lang="en-US" dirty="0" smtClean="0"/>
              <a:t>Industry </a:t>
            </a:r>
            <a:r>
              <a:rPr lang="en-US" dirty="0"/>
              <a:t>can continue to submit comments and data until October 2017. </a:t>
            </a:r>
            <a:endParaRPr lang="en-US" dirty="0" smtClean="0"/>
          </a:p>
          <a:p>
            <a:pPr lvl="1"/>
            <a:r>
              <a:rPr lang="en-US" dirty="0"/>
              <a:t>46,000 comments were submitted during the comment period with about 100 that will require detail investigation by PMRA.</a:t>
            </a:r>
          </a:p>
          <a:p>
            <a:r>
              <a:rPr lang="en-US" dirty="0" smtClean="0"/>
              <a:t>December </a:t>
            </a:r>
            <a:r>
              <a:rPr lang="en-US" dirty="0"/>
              <a:t>2017 is target date for PMRA to complete final risk assessment for </a:t>
            </a:r>
            <a:r>
              <a:rPr lang="en-US" dirty="0" err="1" smtClean="0"/>
              <a:t>Imidacloprid</a:t>
            </a:r>
            <a:r>
              <a:rPr lang="en-US" dirty="0" smtClean="0"/>
              <a:t> </a:t>
            </a:r>
            <a:r>
              <a:rPr lang="en-US" dirty="0"/>
              <a:t>including risk assessment for pollinators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3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Questions &amp; Answers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96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D4814"/>
      </a:dk2>
      <a:lt2>
        <a:srgbClr val="F3F2DC"/>
      </a:lt2>
      <a:accent1>
        <a:srgbClr val="A2AD00"/>
      </a:accent1>
      <a:accent2>
        <a:srgbClr val="51626F"/>
      </a:accent2>
      <a:accent3>
        <a:srgbClr val="584528"/>
      </a:accent3>
      <a:accent4>
        <a:srgbClr val="394A58"/>
      </a:accent4>
      <a:accent5>
        <a:srgbClr val="8E908F"/>
      </a:accent5>
      <a:accent6>
        <a:srgbClr val="EAAB00"/>
      </a:accent6>
      <a:hlink>
        <a:srgbClr val="2A6EBB"/>
      </a:hlink>
      <a:folHlink>
        <a:srgbClr val="C9DD0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155</TotalTime>
  <Words>295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Canada PMRA Evaluation of Seed Treatments </vt:lpstr>
      <vt:lpstr>Imidacloprid</vt:lpstr>
      <vt:lpstr>Questions &amp;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Jane DeMarchi</cp:lastModifiedBy>
  <cp:revision>10</cp:revision>
  <dcterms:created xsi:type="dcterms:W3CDTF">2016-02-19T14:48:16Z</dcterms:created>
  <dcterms:modified xsi:type="dcterms:W3CDTF">2017-06-19T21:17:58Z</dcterms:modified>
</cp:coreProperties>
</file>