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8" r:id="rId2"/>
    <p:sldId id="260" r:id="rId3"/>
    <p:sldId id="261" r:id="rId4"/>
    <p:sldId id="262" r:id="rId5"/>
    <p:sldId id="263" r:id="rId6"/>
    <p:sldId id="276" r:id="rId7"/>
    <p:sldId id="264" r:id="rId8"/>
    <p:sldId id="265" r:id="rId9"/>
    <p:sldId id="266" r:id="rId10"/>
    <p:sldId id="267" r:id="rId11"/>
    <p:sldId id="268" r:id="rId12"/>
    <p:sldId id="269" r:id="rId13"/>
    <p:sldId id="270" r:id="rId14"/>
    <p:sldId id="275" r:id="rId15"/>
    <p:sldId id="271" r:id="rId16"/>
    <p:sldId id="272" r:id="rId17"/>
    <p:sldId id="273" r:id="rId18"/>
    <p:sldId id="277" r:id="rId19"/>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2" y="-1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4010" y="0"/>
            <a:ext cx="2887186" cy="496332"/>
          </a:xfrm>
          <a:prstGeom prst="rect">
            <a:avLst/>
          </a:prstGeom>
        </p:spPr>
        <p:txBody>
          <a:bodyPr vert="horz" lIns="91440" tIns="45720" rIns="91440" bIns="45720" rtlCol="0"/>
          <a:lstStyle>
            <a:lvl1pPr algn="r">
              <a:defRPr sz="1200"/>
            </a:lvl1pPr>
          </a:lstStyle>
          <a:p>
            <a:fld id="{E2C3F4A8-A8BF-40C1-BB41-5BFB92B7B36A}" type="datetimeFigureOut">
              <a:rPr lang="en-US" smtClean="0"/>
              <a:t>1/14/2015</a:t>
            </a:fld>
            <a:endParaRPr lang="en-US"/>
          </a:p>
        </p:txBody>
      </p:sp>
      <p:sp>
        <p:nvSpPr>
          <p:cNvPr id="4" name="Footer Placeholder 3"/>
          <p:cNvSpPr>
            <a:spLocks noGrp="1"/>
          </p:cNvSpPr>
          <p:nvPr>
            <p:ph type="ftr" sz="quarter" idx="2"/>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4010" y="9428583"/>
            <a:ext cx="2887186" cy="496332"/>
          </a:xfrm>
          <a:prstGeom prst="rect">
            <a:avLst/>
          </a:prstGeom>
        </p:spPr>
        <p:txBody>
          <a:bodyPr vert="horz" lIns="91440" tIns="45720" rIns="91440" bIns="45720" rtlCol="0" anchor="b"/>
          <a:lstStyle>
            <a:lvl1pPr algn="r">
              <a:defRPr sz="1200"/>
            </a:lvl1pPr>
          </a:lstStyle>
          <a:p>
            <a:fld id="{1F804014-8545-4A78-A04A-965AAB497F74}" type="slidenum">
              <a:rPr lang="en-US" smtClean="0"/>
              <a:t>‹#›</a:t>
            </a:fld>
            <a:endParaRPr lang="en-US"/>
          </a:p>
        </p:txBody>
      </p:sp>
    </p:spTree>
    <p:extLst>
      <p:ext uri="{BB962C8B-B14F-4D97-AF65-F5344CB8AC3E}">
        <p14:creationId xmlns:p14="http://schemas.microsoft.com/office/powerpoint/2010/main" val="3029376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03255129-8B59-470D-BB3F-7FC58995ACEE}" type="datetimeFigureOut">
              <a:rPr lang="en-US" smtClean="0"/>
              <a:t>1/14/2015</a:t>
            </a:fld>
            <a:endParaRPr lang="en-US"/>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FAC617B2-EBCE-4B53-A569-A60BB7C2AA09}" type="slidenum">
              <a:rPr lang="en-US" smtClean="0"/>
              <a:t>‹#›</a:t>
            </a:fld>
            <a:endParaRPr lang="en-US"/>
          </a:p>
        </p:txBody>
      </p:sp>
    </p:spTree>
    <p:extLst>
      <p:ext uri="{BB962C8B-B14F-4D97-AF65-F5344CB8AC3E}">
        <p14:creationId xmlns:p14="http://schemas.microsoft.com/office/powerpoint/2010/main" val="396399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a:t>
            </a:fld>
            <a:endParaRPr lang="en-US" altLang="en-US" sz="1200"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10</a:t>
            </a:fld>
            <a:endParaRPr lang="en-US" altLang="en-US" sz="1200"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11</a:t>
            </a:fld>
            <a:endParaRPr lang="en-US" altLang="en-US" sz="1200" smtClean="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12</a:t>
            </a:fld>
            <a:endParaRPr lang="en-US" altLang="en-US" sz="1200" smtClean="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13</a:t>
            </a:fld>
            <a:endParaRPr lang="en-US" altLang="en-US" sz="1200"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14</a:t>
            </a:fld>
            <a:endParaRPr lang="en-US" altLang="en-US" sz="1200" smtClean="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15</a:t>
            </a:fld>
            <a:endParaRPr lang="en-US" altLang="en-US" sz="1200" smtClean="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16</a:t>
            </a:fld>
            <a:endParaRPr lang="en-US" altLang="en-US" sz="1200" smtClean="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17</a:t>
            </a:fld>
            <a:endParaRPr lang="en-US" altLang="en-US" sz="1200" smtClean="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18</a:t>
            </a:fld>
            <a:endParaRPr lang="en-US" altLang="en-US" sz="1200"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2</a:t>
            </a:fld>
            <a:endParaRPr lang="en-US" altLang="en-US" sz="1200"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3</a:t>
            </a:fld>
            <a:endParaRPr lang="en-US" altLang="en-US" sz="1200"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4</a:t>
            </a:fld>
            <a:endParaRPr lang="en-US" altLang="en-US" sz="1200"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5</a:t>
            </a:fld>
            <a:endParaRPr lang="en-US" altLang="en-US" sz="1200"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6</a:t>
            </a:fld>
            <a:endParaRPr lang="en-US" altLang="en-US" sz="1200"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7</a:t>
            </a:fld>
            <a:endParaRPr lang="en-US" altLang="en-US" sz="1200" smtClean="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8</a:t>
            </a:fld>
            <a:endParaRPr lang="en-US" altLang="en-US" sz="1200"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fld id="{645D22F0-5737-4C3F-96CB-E668AFE8FD43}" type="slidenum">
              <a:rPr lang="en-US" altLang="en-US" sz="1200" smtClean="0">
                <a:solidFill>
                  <a:prstClr val="black"/>
                </a:solidFill>
              </a:rPr>
              <a:pPr/>
              <a:t>9</a:t>
            </a:fld>
            <a:endParaRPr lang="en-US" altLang="en-US" sz="120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bg1"/>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286000"/>
            <a:ext cx="9144000" cy="1143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pPr fontAlgn="base">
              <a:spcBef>
                <a:spcPct val="0"/>
              </a:spcBef>
              <a:spcAft>
                <a:spcPct val="0"/>
              </a:spcAft>
            </a:pPr>
            <a:endParaRPr lang="nl-NL" altLang="en-US">
              <a:solidFill>
                <a:srgbClr val="000000"/>
              </a:solidFill>
              <a:cs typeface="Arial" charset="0"/>
            </a:endParaRPr>
          </a:p>
        </p:txBody>
      </p:sp>
      <p:pic>
        <p:nvPicPr>
          <p:cNvPr id="3" name="Picture 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80388" y="2286000"/>
            <a:ext cx="963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76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NL"/>
          </a:p>
        </p:txBody>
      </p:sp>
      <p:sp>
        <p:nvSpPr>
          <p:cNvPr id="3" name="Tijdelijke aanduiding voor verticale tekst 2"/>
          <p:cNvSpPr>
            <a:spLocks noGrp="1"/>
          </p:cNvSpPr>
          <p:nvPr>
            <p:ph type="body" orient="vert" idx="1"/>
          </p:nvPr>
        </p:nvSpPr>
        <p:spPr>
          <a:xfrm>
            <a:off x="457200" y="1600200"/>
            <a:ext cx="8229600" cy="4525963"/>
          </a:xfrm>
          <a:prstGeom prst="rect">
            <a:avLst/>
          </a:prstGeom>
        </p:spPr>
        <p:txBody>
          <a:bodyPr vert="eaVert"/>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extLst>
      <p:ext uri="{BB962C8B-B14F-4D97-AF65-F5344CB8AC3E}">
        <p14:creationId xmlns:p14="http://schemas.microsoft.com/office/powerpoint/2010/main" val="251517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nl-NL"/>
          </a:p>
        </p:txBody>
      </p:sp>
      <p:sp>
        <p:nvSpPr>
          <p:cNvPr id="3" name="Tijdelijke aanduiding voor verticale tekst 2"/>
          <p:cNvSpPr>
            <a:spLocks noGrp="1"/>
          </p:cNvSpPr>
          <p:nvPr>
            <p:ph type="body" orient="vert" idx="1"/>
          </p:nvPr>
        </p:nvSpPr>
        <p:spPr>
          <a:xfrm>
            <a:off x="457200" y="274638"/>
            <a:ext cx="6019800" cy="5851525"/>
          </a:xfrm>
          <a:prstGeom prst="rect">
            <a:avLst/>
          </a:prstGeom>
        </p:spPr>
        <p:txBody>
          <a:bodyPr vert="eaVert"/>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extLst>
      <p:ext uri="{BB962C8B-B14F-4D97-AF65-F5344CB8AC3E}">
        <p14:creationId xmlns:p14="http://schemas.microsoft.com/office/powerpoint/2010/main" val="3694071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en grafiek">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NL"/>
          </a:p>
        </p:txBody>
      </p:sp>
      <p:sp>
        <p:nvSpPr>
          <p:cNvPr id="3" name="Tijdelijke aanduiding voor grafiek 2"/>
          <p:cNvSpPr>
            <a:spLocks noGrp="1"/>
          </p:cNvSpPr>
          <p:nvPr>
            <p:ph type="chart" idx="1"/>
          </p:nvPr>
        </p:nvSpPr>
        <p:spPr>
          <a:xfrm>
            <a:off x="457200" y="1600200"/>
            <a:ext cx="8229600" cy="4525963"/>
          </a:xfrm>
          <a:prstGeom prst="rect">
            <a:avLst/>
          </a:prstGeom>
        </p:spPr>
        <p:txBody>
          <a:bodyPr/>
          <a:lstStyle>
            <a:lvl1pPr>
              <a:defRPr>
                <a:solidFill>
                  <a:schemeClr val="bg2"/>
                </a:solidFill>
              </a:defRPr>
            </a:lvl1pPr>
          </a:lstStyle>
          <a:p>
            <a:pPr lvl="0"/>
            <a:r>
              <a:rPr lang="en-US" noProof="0" smtClean="0"/>
              <a:t>Click icon to add chart</a:t>
            </a:r>
            <a:endParaRPr lang="nl-NL" noProof="0" smtClean="0"/>
          </a:p>
        </p:txBody>
      </p:sp>
    </p:spTree>
    <p:extLst>
      <p:ext uri="{BB962C8B-B14F-4D97-AF65-F5344CB8AC3E}">
        <p14:creationId xmlns:p14="http://schemas.microsoft.com/office/powerpoint/2010/main" val="511831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990600" y="0"/>
            <a:ext cx="7010400" cy="990600"/>
          </a:xfrm>
          <a:prstGeom prst="rect">
            <a:avLst/>
          </a:prstGeom>
        </p:spPr>
        <p:txBody>
          <a:bodyPr/>
          <a:lstStyle/>
          <a:p>
            <a:r>
              <a:rPr lang="en-US" smtClean="0"/>
              <a:t>Click to edit Master title style</a:t>
            </a:r>
            <a:endParaRPr lang="nl-NL"/>
          </a:p>
        </p:txBody>
      </p:sp>
      <p:sp>
        <p:nvSpPr>
          <p:cNvPr id="3" name="Tijdelijke aanduiding voor tekst 2"/>
          <p:cNvSpPr>
            <a:spLocks noGrp="1"/>
          </p:cNvSpPr>
          <p:nvPr>
            <p:ph type="body" sz="half" idx="1"/>
          </p:nvPr>
        </p:nvSpPr>
        <p:spPr>
          <a:xfrm>
            <a:off x="990600" y="1371600"/>
            <a:ext cx="3505200" cy="4953000"/>
          </a:xfrm>
          <a:prstGeom prst="rect">
            <a:avLst/>
          </a:prstGeo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4" name="Tijdelijke aanduiding voor inhoud 3"/>
          <p:cNvSpPr>
            <a:spLocks noGrp="1"/>
          </p:cNvSpPr>
          <p:nvPr>
            <p:ph sz="half" idx="2"/>
          </p:nvPr>
        </p:nvSpPr>
        <p:spPr>
          <a:xfrm>
            <a:off x="4648200" y="1371600"/>
            <a:ext cx="3505200" cy="4953000"/>
          </a:xfrm>
          <a:prstGeom prst="rect">
            <a:avLst/>
          </a:prstGeo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5" name="Rectangle 5"/>
          <p:cNvSpPr>
            <a:spLocks noGrp="1" noChangeArrowheads="1"/>
          </p:cNvSpPr>
          <p:nvPr>
            <p:ph type="sldNum" sz="quarter" idx="10"/>
          </p:nvPr>
        </p:nvSpPr>
        <p:spPr>
          <a:xfrm>
            <a:off x="7772400" y="6477000"/>
            <a:ext cx="381000" cy="381000"/>
          </a:xfrm>
          <a:prstGeom prst="rect">
            <a:avLst/>
          </a:prstGeom>
        </p:spPr>
        <p:txBody>
          <a:bodyPr/>
          <a:lstStyle>
            <a:lvl1pPr eaLnBrk="0" hangingPunct="0">
              <a:defRPr>
                <a:cs typeface="+mn-cs"/>
              </a:defRPr>
            </a:lvl1pPr>
          </a:lstStyle>
          <a:p>
            <a:pPr fontAlgn="base">
              <a:spcBef>
                <a:spcPct val="0"/>
              </a:spcBef>
              <a:spcAft>
                <a:spcPct val="0"/>
              </a:spcAft>
              <a:defRPr/>
            </a:pPr>
            <a:fld id="{AA5987E4-0097-487A-9134-DEE717691B1E}" type="slidenum">
              <a:rPr lang="en-US" sz="1000">
                <a:solidFill>
                  <a:srgbClr val="000000"/>
                </a:solidFill>
              </a:rPr>
              <a:pPr fontAlgn="base">
                <a:spcBef>
                  <a:spcPct val="0"/>
                </a:spcBef>
                <a:spcAft>
                  <a:spcPct val="0"/>
                </a:spcAft>
                <a:defRPr/>
              </a:pPr>
              <a:t>‹#›</a:t>
            </a:fld>
            <a:endParaRPr lang="en-US" sz="1400">
              <a:solidFill>
                <a:srgbClr val="FFFFFF"/>
              </a:solidFill>
              <a:latin typeface="Times" charset="0"/>
            </a:endParaRPr>
          </a:p>
        </p:txBody>
      </p:sp>
    </p:spTree>
    <p:extLst>
      <p:ext uri="{BB962C8B-B14F-4D97-AF65-F5344CB8AC3E}">
        <p14:creationId xmlns:p14="http://schemas.microsoft.com/office/powerpoint/2010/main" val="3142705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6030000" cy="612000"/>
          </a:xfrm>
          <a:prstGeom prst="roundRect">
            <a:avLst/>
          </a:prstGeom>
          <a:solidFill>
            <a:schemeClr val="tx1"/>
          </a:solidFill>
          <a:effectLst/>
        </p:spPr>
        <p:txBody>
          <a:bodyPr>
            <a:spAutoFit/>
          </a:bodyPr>
          <a:lstStyle>
            <a:lvl1pPr>
              <a:defRPr sz="3000">
                <a:solidFill>
                  <a:schemeClr val="bg2">
                    <a:lumMod val="50000"/>
                    <a:lumOff val="50000"/>
                  </a:schemeClr>
                </a:solidFill>
              </a:defRPr>
            </a:lvl1pPr>
          </a:lstStyle>
          <a:p>
            <a:r>
              <a:rPr lang="en-US" smtClean="0"/>
              <a:t>Click to edit Master title style</a:t>
            </a:r>
            <a:endParaRPr lang="nl-NL" dirty="0"/>
          </a:p>
        </p:txBody>
      </p:sp>
      <p:sp>
        <p:nvSpPr>
          <p:cNvPr id="3" name="Tijdelijke aanduiding voor inhoud 2"/>
          <p:cNvSpPr>
            <a:spLocks noGrp="1"/>
          </p:cNvSpPr>
          <p:nvPr>
            <p:ph idx="1"/>
          </p:nvPr>
        </p:nvSpPr>
        <p:spPr>
          <a:xfrm>
            <a:off x="457200" y="1600200"/>
            <a:ext cx="8229600" cy="4525963"/>
          </a:xfrm>
          <a:prstGeom prst="rect">
            <a:avLst/>
          </a:prstGeom>
        </p:spPr>
        <p:txBody>
          <a:bodyPr/>
          <a:lstStyle>
            <a:lvl1pPr>
              <a:defRPr>
                <a:solidFill>
                  <a:schemeClr val="bg2">
                    <a:lumMod val="50000"/>
                    <a:lumOff val="50000"/>
                  </a:schemeClr>
                </a:solidFill>
              </a:defRPr>
            </a:lvl1pPr>
            <a:lvl2pPr>
              <a:buClr>
                <a:schemeClr val="bg1"/>
              </a:buClr>
              <a:defRPr>
                <a:solidFill>
                  <a:schemeClr val="bg2">
                    <a:lumMod val="50000"/>
                    <a:lumOff val="50000"/>
                  </a:schemeClr>
                </a:solidFill>
              </a:defRPr>
            </a:lvl2pPr>
            <a:lvl3pPr>
              <a:buClr>
                <a:schemeClr val="bg1"/>
              </a:buClr>
              <a:defRPr>
                <a:solidFill>
                  <a:schemeClr val="bg2">
                    <a:lumMod val="50000"/>
                    <a:lumOff val="50000"/>
                  </a:schemeClr>
                </a:solidFill>
              </a:defRPr>
            </a:lvl3pPr>
            <a:lvl4pPr>
              <a:defRPr>
                <a:solidFill>
                  <a:schemeClr val="bg2">
                    <a:lumMod val="50000"/>
                    <a:lumOff val="50000"/>
                  </a:schemeClr>
                </a:solidFill>
              </a:defRPr>
            </a:lvl4pPr>
            <a:lvl5pPr>
              <a:defRPr>
                <a:solidFill>
                  <a:schemeClr val="bg2">
                    <a:lumMod val="50000"/>
                    <a:lumOff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Tree>
    <p:extLst>
      <p:ext uri="{BB962C8B-B14F-4D97-AF65-F5344CB8AC3E}">
        <p14:creationId xmlns:p14="http://schemas.microsoft.com/office/powerpoint/2010/main" val="177647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nl-NL"/>
          </a:p>
        </p:txBody>
      </p:sp>
      <p:sp>
        <p:nvSpPr>
          <p:cNvPr id="3" name="Tijdelijke aanduiding voor teks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bg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9567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347048" cy="612000"/>
          </a:xfrm>
          <a:prstGeom prst="roundRect">
            <a:avLst/>
          </a:prstGeom>
          <a:solidFill>
            <a:schemeClr val="tx1"/>
          </a:solidFill>
        </p:spPr>
        <p:txBody>
          <a:bodyPr>
            <a:spAutoFit/>
          </a:bodyPr>
          <a:lstStyle>
            <a:lvl1pPr>
              <a:defRPr sz="3000">
                <a:solidFill>
                  <a:schemeClr val="tx1">
                    <a:lumMod val="50000"/>
                  </a:schemeClr>
                </a:solidFill>
              </a:defRPr>
            </a:lvl1pPr>
          </a:lstStyle>
          <a:p>
            <a:r>
              <a:rPr lang="en-US" smtClean="0"/>
              <a:t>Click to edit Master title style</a:t>
            </a:r>
            <a:endParaRPr lang="nl-NL" dirty="0"/>
          </a:p>
        </p:txBody>
      </p:sp>
      <p:sp>
        <p:nvSpPr>
          <p:cNvPr id="3" name="Tijdelijke aanduiding voor inhoud 2"/>
          <p:cNvSpPr>
            <a:spLocks noGrp="1"/>
          </p:cNvSpPr>
          <p:nvPr>
            <p:ph sz="half" idx="1"/>
          </p:nvPr>
        </p:nvSpPr>
        <p:spPr>
          <a:xfrm>
            <a:off x="457200" y="1600200"/>
            <a:ext cx="4038600" cy="4525963"/>
          </a:xfrm>
          <a:prstGeom prst="rect">
            <a:avLst/>
          </a:prstGeom>
        </p:spPr>
        <p:txBody>
          <a:bodyPr/>
          <a:lstStyle>
            <a:lvl1pPr>
              <a:defRPr sz="2800">
                <a:solidFill>
                  <a:schemeClr val="tx1">
                    <a:lumMod val="50000"/>
                  </a:schemeClr>
                </a:solidFill>
              </a:defRPr>
            </a:lvl1pPr>
            <a:lvl2pPr>
              <a:buClr>
                <a:schemeClr val="bg1"/>
              </a:buClr>
              <a:defRPr sz="2400">
                <a:solidFill>
                  <a:schemeClr val="tx1">
                    <a:lumMod val="50000"/>
                  </a:schemeClr>
                </a:solidFill>
              </a:defRPr>
            </a:lvl2pPr>
            <a:lvl3pPr>
              <a:buClr>
                <a:schemeClr val="bg1"/>
              </a:buClr>
              <a:defRPr sz="2000">
                <a:solidFill>
                  <a:schemeClr val="tx1">
                    <a:lumMod val="50000"/>
                  </a:schemeClr>
                </a:solidFill>
              </a:defRPr>
            </a:lvl3pPr>
            <a:lvl4pPr>
              <a:defRPr sz="1800">
                <a:solidFill>
                  <a:schemeClr val="tx1">
                    <a:lumMod val="50000"/>
                  </a:schemeClr>
                </a:solidFill>
              </a:defRPr>
            </a:lvl4pPr>
            <a:lvl5pPr>
              <a:defRPr sz="1800">
                <a:solidFill>
                  <a:schemeClr val="tx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4" name="Tijdelijke aanduiding voor inhoud 3"/>
          <p:cNvSpPr>
            <a:spLocks noGrp="1"/>
          </p:cNvSpPr>
          <p:nvPr>
            <p:ph sz="half" idx="2"/>
          </p:nvPr>
        </p:nvSpPr>
        <p:spPr>
          <a:xfrm>
            <a:off x="4648200" y="1600200"/>
            <a:ext cx="4038600" cy="4525963"/>
          </a:xfrm>
          <a:prstGeom prst="rect">
            <a:avLst/>
          </a:prstGeom>
        </p:spPr>
        <p:txBody>
          <a:bodyPr/>
          <a:lstStyle>
            <a:lvl1pPr>
              <a:defRPr sz="2800">
                <a:solidFill>
                  <a:schemeClr val="tx1">
                    <a:lumMod val="50000"/>
                  </a:schemeClr>
                </a:solidFill>
              </a:defRPr>
            </a:lvl1pPr>
            <a:lvl2pPr>
              <a:buClr>
                <a:schemeClr val="bg1"/>
              </a:buClr>
              <a:defRPr sz="2400">
                <a:solidFill>
                  <a:schemeClr val="tx1">
                    <a:lumMod val="50000"/>
                  </a:schemeClr>
                </a:solidFill>
              </a:defRPr>
            </a:lvl2pPr>
            <a:lvl3pPr>
              <a:buClr>
                <a:schemeClr val="bg1"/>
              </a:buClr>
              <a:defRPr sz="2000">
                <a:solidFill>
                  <a:schemeClr val="tx1">
                    <a:lumMod val="50000"/>
                  </a:schemeClr>
                </a:solidFill>
              </a:defRPr>
            </a:lvl3pPr>
            <a:lvl4pPr>
              <a:defRPr sz="1800">
                <a:solidFill>
                  <a:schemeClr val="tx1">
                    <a:lumMod val="50000"/>
                  </a:schemeClr>
                </a:solidFill>
              </a:defRPr>
            </a:lvl4pPr>
            <a:lvl5pPr>
              <a:defRPr sz="1800">
                <a:solidFill>
                  <a:schemeClr val="tx1">
                    <a:lumMod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Tree>
    <p:extLst>
      <p:ext uri="{BB962C8B-B14F-4D97-AF65-F5344CB8AC3E}">
        <p14:creationId xmlns:p14="http://schemas.microsoft.com/office/powerpoint/2010/main" val="962097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131024" cy="612000"/>
          </a:xfrm>
          <a:prstGeom prst="roundRect">
            <a:avLst/>
          </a:prstGeom>
          <a:solidFill>
            <a:schemeClr val="tx1"/>
          </a:solidFill>
        </p:spPr>
        <p:txBody>
          <a:bodyPr>
            <a:spAutoFit/>
          </a:bodyPr>
          <a:lstStyle>
            <a:lvl1pPr>
              <a:defRPr sz="3000" b="1">
                <a:solidFill>
                  <a:schemeClr val="bg2">
                    <a:lumMod val="50000"/>
                    <a:lumOff val="50000"/>
                  </a:schemeClr>
                </a:solidFill>
              </a:defRPr>
            </a:lvl1pPr>
          </a:lstStyle>
          <a:p>
            <a:r>
              <a:rPr lang="en-US" smtClean="0"/>
              <a:t>Click to edit Master title style</a:t>
            </a:r>
            <a:endParaRPr lang="nl-NL" dirty="0"/>
          </a:p>
        </p:txBody>
      </p:sp>
      <p:sp>
        <p:nvSpPr>
          <p:cNvPr id="3" name="Tijdelijke aanduiding voor tekst 2"/>
          <p:cNvSpPr>
            <a:spLocks noGrp="1"/>
          </p:cNvSpPr>
          <p:nvPr>
            <p:ph type="body" idx="1"/>
          </p:nvPr>
        </p:nvSpPr>
        <p:spPr>
          <a:xfrm>
            <a:off x="457200" y="1535113"/>
            <a:ext cx="4040188" cy="639762"/>
          </a:xfrm>
          <a:prstGeom prst="rect">
            <a:avLst/>
          </a:prstGeom>
        </p:spPr>
        <p:txBody>
          <a:bodyPr anchor="b"/>
          <a:lstStyle>
            <a:lvl1pPr marL="0" indent="0">
              <a:buNone/>
              <a:defRPr sz="2400" b="1">
                <a:solidFill>
                  <a:schemeClr val="bg2">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Tijdelijke aanduiding voor inhoud 3"/>
          <p:cNvSpPr>
            <a:spLocks noGrp="1"/>
          </p:cNvSpPr>
          <p:nvPr>
            <p:ph sz="half" idx="2"/>
          </p:nvPr>
        </p:nvSpPr>
        <p:spPr>
          <a:xfrm>
            <a:off x="457200" y="2174875"/>
            <a:ext cx="4040188" cy="3951288"/>
          </a:xfrm>
          <a:prstGeom prst="rect">
            <a:avLst/>
          </a:prstGeom>
        </p:spPr>
        <p:txBody>
          <a:bodyPr/>
          <a:lstStyle>
            <a:lvl1pPr>
              <a:defRPr sz="2400">
                <a:solidFill>
                  <a:schemeClr val="bg2">
                    <a:lumMod val="50000"/>
                    <a:lumOff val="50000"/>
                  </a:schemeClr>
                </a:solidFill>
              </a:defRPr>
            </a:lvl1pPr>
            <a:lvl2pPr>
              <a:buClr>
                <a:schemeClr val="bg1"/>
              </a:buClr>
              <a:defRPr sz="2000">
                <a:solidFill>
                  <a:schemeClr val="bg2">
                    <a:lumMod val="50000"/>
                    <a:lumOff val="50000"/>
                  </a:schemeClr>
                </a:solidFill>
              </a:defRPr>
            </a:lvl2pPr>
            <a:lvl3pPr>
              <a:buClr>
                <a:schemeClr val="bg1"/>
              </a:buClr>
              <a:defRPr sz="1800">
                <a:solidFill>
                  <a:schemeClr val="bg2">
                    <a:lumMod val="50000"/>
                    <a:lumOff val="50000"/>
                  </a:schemeClr>
                </a:solidFill>
              </a:defRPr>
            </a:lvl3pPr>
            <a:lvl4pPr>
              <a:defRPr sz="1600">
                <a:solidFill>
                  <a:schemeClr val="bg2">
                    <a:lumMod val="50000"/>
                    <a:lumOff val="50000"/>
                  </a:schemeClr>
                </a:solidFill>
              </a:defRPr>
            </a:lvl4pPr>
            <a:lvl5pPr>
              <a:defRPr sz="1600">
                <a:solidFill>
                  <a:schemeClr val="bg2">
                    <a:lumMod val="50000"/>
                    <a:lumOff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5" name="Tijdelijke aanduiding voor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chemeClr val="bg2">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Tijdelijke aanduiding voor inhoud 5"/>
          <p:cNvSpPr>
            <a:spLocks noGrp="1"/>
          </p:cNvSpPr>
          <p:nvPr>
            <p:ph sz="quarter" idx="4"/>
          </p:nvPr>
        </p:nvSpPr>
        <p:spPr>
          <a:xfrm>
            <a:off x="4645025" y="2174875"/>
            <a:ext cx="4041775" cy="3951288"/>
          </a:xfrm>
          <a:prstGeom prst="rect">
            <a:avLst/>
          </a:prstGeom>
        </p:spPr>
        <p:txBody>
          <a:bodyPr/>
          <a:lstStyle>
            <a:lvl1pPr>
              <a:defRPr sz="2400">
                <a:solidFill>
                  <a:schemeClr val="bg2">
                    <a:lumMod val="50000"/>
                    <a:lumOff val="50000"/>
                  </a:schemeClr>
                </a:solidFill>
              </a:defRPr>
            </a:lvl1pPr>
            <a:lvl2pPr>
              <a:buClr>
                <a:schemeClr val="bg1"/>
              </a:buClr>
              <a:defRPr sz="2000">
                <a:solidFill>
                  <a:schemeClr val="bg2">
                    <a:lumMod val="50000"/>
                    <a:lumOff val="50000"/>
                  </a:schemeClr>
                </a:solidFill>
              </a:defRPr>
            </a:lvl2pPr>
            <a:lvl3pPr>
              <a:buClr>
                <a:schemeClr val="bg1"/>
              </a:buClr>
              <a:defRPr sz="1800">
                <a:solidFill>
                  <a:schemeClr val="bg2">
                    <a:lumMod val="50000"/>
                    <a:lumOff val="50000"/>
                  </a:schemeClr>
                </a:solidFill>
              </a:defRPr>
            </a:lvl3pPr>
            <a:lvl4pPr>
              <a:defRPr sz="1600">
                <a:solidFill>
                  <a:schemeClr val="bg2">
                    <a:lumMod val="50000"/>
                    <a:lumOff val="50000"/>
                  </a:schemeClr>
                </a:solidFill>
              </a:defRPr>
            </a:lvl4pPr>
            <a:lvl5pPr>
              <a:defRPr sz="1600">
                <a:solidFill>
                  <a:schemeClr val="bg2">
                    <a:lumMod val="50000"/>
                    <a:lumOff val="50000"/>
                  </a:schemeClr>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Tree>
    <p:extLst>
      <p:ext uri="{BB962C8B-B14F-4D97-AF65-F5344CB8AC3E}">
        <p14:creationId xmlns:p14="http://schemas.microsoft.com/office/powerpoint/2010/main" val="75109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131024" cy="612000"/>
          </a:xfrm>
          <a:prstGeom prst="roundRect">
            <a:avLst/>
          </a:prstGeom>
          <a:solidFill>
            <a:schemeClr val="tx1"/>
          </a:solidFill>
        </p:spPr>
        <p:txBody>
          <a:bodyPr/>
          <a:lstStyle>
            <a:lvl1pPr>
              <a:defRPr sz="3000">
                <a:solidFill>
                  <a:schemeClr val="bg2">
                    <a:lumMod val="50000"/>
                    <a:lumOff val="50000"/>
                  </a:schemeClr>
                </a:solidFill>
              </a:defRPr>
            </a:lvl1pPr>
          </a:lstStyle>
          <a:p>
            <a:r>
              <a:rPr lang="en-US" smtClean="0"/>
              <a:t>Click to edit Master title style</a:t>
            </a:r>
            <a:endParaRPr lang="nl-NL" dirty="0"/>
          </a:p>
        </p:txBody>
      </p:sp>
    </p:spTree>
    <p:extLst>
      <p:ext uri="{BB962C8B-B14F-4D97-AF65-F5344CB8AC3E}">
        <p14:creationId xmlns:p14="http://schemas.microsoft.com/office/powerpoint/2010/main" val="1191534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8675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nl-NL"/>
          </a:p>
        </p:txBody>
      </p:sp>
      <p:sp>
        <p:nvSpPr>
          <p:cNvPr id="3" name="Tijdelijke aanduiding voor inhoud 2"/>
          <p:cNvSpPr>
            <a:spLocks noGrp="1"/>
          </p:cNvSpPr>
          <p:nvPr>
            <p:ph idx="1"/>
          </p:nvPr>
        </p:nvSpPr>
        <p:spPr>
          <a:xfrm>
            <a:off x="3575050" y="273050"/>
            <a:ext cx="5111750" cy="5853113"/>
          </a:xfrm>
          <a:prstGeom prst="rect">
            <a:avLst/>
          </a:prstGeom>
        </p:spPr>
        <p:txBody>
          <a:bodyPr/>
          <a:lstStyle>
            <a:lvl1pPr>
              <a:defRPr sz="3200">
                <a:solidFill>
                  <a:schemeClr val="bg2"/>
                </a:solidFill>
              </a:defRPr>
            </a:lvl1pPr>
            <a:lvl2pPr>
              <a:defRPr sz="2800">
                <a:solidFill>
                  <a:schemeClr val="bg2"/>
                </a:solidFill>
              </a:defRPr>
            </a:lvl2pPr>
            <a:lvl3pPr>
              <a:defRPr sz="2400">
                <a:solidFill>
                  <a:schemeClr val="bg2"/>
                </a:solidFill>
              </a:defRPr>
            </a:lvl3pPr>
            <a:lvl4pPr>
              <a:defRPr sz="2000">
                <a:solidFill>
                  <a:schemeClr val="bg2"/>
                </a:solidFill>
              </a:defRPr>
            </a:lvl4pPr>
            <a:lvl5pPr>
              <a:defRPr sz="2000">
                <a:solidFill>
                  <a:schemeClr val="bg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dirty="0"/>
          </a:p>
        </p:txBody>
      </p:sp>
      <p:sp>
        <p:nvSpPr>
          <p:cNvPr id="4" name="Tijdelijke aanduiding voor teks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7039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nl-NL"/>
          </a:p>
        </p:txBody>
      </p:sp>
      <p:sp>
        <p:nvSpPr>
          <p:cNvPr id="3" name="Tijdelijke aanduiding voor afbeelding 2"/>
          <p:cNvSpPr>
            <a:spLocks noGrp="1"/>
          </p:cNvSpPr>
          <p:nvPr>
            <p:ph type="pic" idx="1"/>
          </p:nvPr>
        </p:nvSpPr>
        <p:spPr>
          <a:xfrm>
            <a:off x="1792288" y="612775"/>
            <a:ext cx="5486400" cy="4114800"/>
          </a:xfrm>
          <a:prstGeom prst="rect">
            <a:avLst/>
          </a:prstGeom>
        </p:spPr>
        <p:txBody>
          <a:bodyPr/>
          <a:lstStyle>
            <a:lvl1pPr marL="0" indent="0">
              <a:buNone/>
              <a:defRPr sz="3200">
                <a:solidFill>
                  <a:schemeClr val="bg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nl-NL" noProof="0" smtClean="0"/>
          </a:p>
        </p:txBody>
      </p:sp>
      <p:sp>
        <p:nvSpPr>
          <p:cNvPr id="4" name="Tijdelijke aanduiding voor tekst 3"/>
          <p:cNvSpPr>
            <a:spLocks noGrp="1"/>
          </p:cNvSpPr>
          <p:nvPr>
            <p:ph type="body" sz="half" idx="2"/>
          </p:nvPr>
        </p:nvSpPr>
        <p:spPr>
          <a:xfrm>
            <a:off x="1792288" y="5367338"/>
            <a:ext cx="5486400" cy="804862"/>
          </a:xfrm>
          <a:prstGeom prst="rect">
            <a:avLst/>
          </a:prstGeom>
        </p:spPr>
        <p:txBody>
          <a:bodyPr/>
          <a:lstStyle>
            <a:lvl1pPr marL="0" indent="0">
              <a:buNone/>
              <a:defRPr sz="14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8150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1143000"/>
          </a:xfrm>
          <a:prstGeom prst="rect">
            <a:avLst/>
          </a:prstGeom>
          <a:solidFill>
            <a:schemeClr val="bg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000">
                <a:solidFill>
                  <a:schemeClr val="tx2"/>
                </a:solidFill>
                <a:latin typeface="Arial" charset="0"/>
              </a:defRPr>
            </a:lvl1pPr>
            <a:lvl2pPr marL="742950" indent="-285750" eaLnBrk="0" hangingPunct="0">
              <a:defRPr sz="1000">
                <a:solidFill>
                  <a:schemeClr val="tx2"/>
                </a:solidFill>
                <a:latin typeface="Arial" charset="0"/>
              </a:defRPr>
            </a:lvl2pPr>
            <a:lvl3pPr marL="1143000" indent="-228600" eaLnBrk="0" hangingPunct="0">
              <a:defRPr sz="1000">
                <a:solidFill>
                  <a:schemeClr val="tx2"/>
                </a:solidFill>
                <a:latin typeface="Arial" charset="0"/>
              </a:defRPr>
            </a:lvl3pPr>
            <a:lvl4pPr marL="1600200" indent="-228600" eaLnBrk="0" hangingPunct="0">
              <a:defRPr sz="1000">
                <a:solidFill>
                  <a:schemeClr val="tx2"/>
                </a:solidFill>
                <a:latin typeface="Arial" charset="0"/>
              </a:defRPr>
            </a:lvl4pPr>
            <a:lvl5pPr marL="2057400" indent="-228600" eaLnBrk="0" hangingPunct="0">
              <a:defRPr sz="1000">
                <a:solidFill>
                  <a:schemeClr val="tx2"/>
                </a:solidFill>
                <a:latin typeface="Arial" charset="0"/>
              </a:defRPr>
            </a:lvl5pPr>
            <a:lvl6pPr marL="2514600" indent="-228600" eaLnBrk="0" fontAlgn="base" hangingPunct="0">
              <a:spcBef>
                <a:spcPct val="0"/>
              </a:spcBef>
              <a:spcAft>
                <a:spcPct val="0"/>
              </a:spcAft>
              <a:defRPr sz="1000">
                <a:solidFill>
                  <a:schemeClr val="tx2"/>
                </a:solidFill>
                <a:latin typeface="Arial" charset="0"/>
              </a:defRPr>
            </a:lvl6pPr>
            <a:lvl7pPr marL="2971800" indent="-228600" eaLnBrk="0" fontAlgn="base" hangingPunct="0">
              <a:spcBef>
                <a:spcPct val="0"/>
              </a:spcBef>
              <a:spcAft>
                <a:spcPct val="0"/>
              </a:spcAft>
              <a:defRPr sz="1000">
                <a:solidFill>
                  <a:schemeClr val="tx2"/>
                </a:solidFill>
                <a:latin typeface="Arial" charset="0"/>
              </a:defRPr>
            </a:lvl7pPr>
            <a:lvl8pPr marL="3429000" indent="-228600" eaLnBrk="0" fontAlgn="base" hangingPunct="0">
              <a:spcBef>
                <a:spcPct val="0"/>
              </a:spcBef>
              <a:spcAft>
                <a:spcPct val="0"/>
              </a:spcAft>
              <a:defRPr sz="1000">
                <a:solidFill>
                  <a:schemeClr val="tx2"/>
                </a:solidFill>
                <a:latin typeface="Arial" charset="0"/>
              </a:defRPr>
            </a:lvl8pPr>
            <a:lvl9pPr marL="3886200" indent="-228600" eaLnBrk="0" fontAlgn="base" hangingPunct="0">
              <a:spcBef>
                <a:spcPct val="0"/>
              </a:spcBef>
              <a:spcAft>
                <a:spcPct val="0"/>
              </a:spcAft>
              <a:defRPr sz="1000">
                <a:solidFill>
                  <a:schemeClr val="tx2"/>
                </a:solidFill>
                <a:latin typeface="Arial" charset="0"/>
              </a:defRPr>
            </a:lvl9pPr>
          </a:lstStyle>
          <a:p>
            <a:pPr fontAlgn="base">
              <a:spcBef>
                <a:spcPct val="0"/>
              </a:spcBef>
              <a:spcAft>
                <a:spcPct val="0"/>
              </a:spcAft>
            </a:pPr>
            <a:endParaRPr lang="nl-NL" altLang="en-US">
              <a:solidFill>
                <a:srgbClr val="000000"/>
              </a:solidFill>
              <a:cs typeface="Arial" charset="0"/>
            </a:endParaRPr>
          </a:p>
        </p:txBody>
      </p:sp>
      <p:pic>
        <p:nvPicPr>
          <p:cNvPr id="1027" name="Picture 1"/>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161338" y="-22225"/>
            <a:ext cx="982662"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60471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l" rtl="0" eaLnBrk="1" fontAlgn="base" hangingPunct="1">
        <a:lnSpc>
          <a:spcPts val="3500"/>
        </a:lnSpc>
        <a:spcBef>
          <a:spcPct val="0"/>
        </a:spcBef>
        <a:spcAft>
          <a:spcPct val="0"/>
        </a:spcAft>
        <a:defRPr sz="3200" b="1">
          <a:solidFill>
            <a:schemeClr val="tx2"/>
          </a:solidFill>
          <a:latin typeface="+mj-lt"/>
          <a:ea typeface="+mj-ea"/>
          <a:cs typeface="+mj-cs"/>
        </a:defRPr>
      </a:lvl1pPr>
      <a:lvl2pPr algn="l" rtl="0" eaLnBrk="1" fontAlgn="base" hangingPunct="1">
        <a:lnSpc>
          <a:spcPts val="3500"/>
        </a:lnSpc>
        <a:spcBef>
          <a:spcPct val="0"/>
        </a:spcBef>
        <a:spcAft>
          <a:spcPct val="0"/>
        </a:spcAft>
        <a:defRPr sz="3200" b="1">
          <a:solidFill>
            <a:schemeClr val="tx2"/>
          </a:solidFill>
          <a:latin typeface="Arial" charset="0"/>
        </a:defRPr>
      </a:lvl2pPr>
      <a:lvl3pPr algn="l" rtl="0" eaLnBrk="1" fontAlgn="base" hangingPunct="1">
        <a:lnSpc>
          <a:spcPts val="3500"/>
        </a:lnSpc>
        <a:spcBef>
          <a:spcPct val="0"/>
        </a:spcBef>
        <a:spcAft>
          <a:spcPct val="0"/>
        </a:spcAft>
        <a:defRPr sz="3200" b="1">
          <a:solidFill>
            <a:schemeClr val="tx2"/>
          </a:solidFill>
          <a:latin typeface="Arial" charset="0"/>
        </a:defRPr>
      </a:lvl3pPr>
      <a:lvl4pPr algn="l" rtl="0" eaLnBrk="1" fontAlgn="base" hangingPunct="1">
        <a:lnSpc>
          <a:spcPts val="3500"/>
        </a:lnSpc>
        <a:spcBef>
          <a:spcPct val="0"/>
        </a:spcBef>
        <a:spcAft>
          <a:spcPct val="0"/>
        </a:spcAft>
        <a:defRPr sz="3200" b="1">
          <a:solidFill>
            <a:schemeClr val="tx2"/>
          </a:solidFill>
          <a:latin typeface="Arial" charset="0"/>
        </a:defRPr>
      </a:lvl4pPr>
      <a:lvl5pPr algn="l" rtl="0" eaLnBrk="1" fontAlgn="base" hangingPunct="1">
        <a:lnSpc>
          <a:spcPts val="3500"/>
        </a:lnSpc>
        <a:spcBef>
          <a:spcPct val="0"/>
        </a:spcBef>
        <a:spcAft>
          <a:spcPct val="0"/>
        </a:spcAft>
        <a:defRPr sz="3200" b="1">
          <a:solidFill>
            <a:schemeClr val="tx2"/>
          </a:solidFill>
          <a:latin typeface="Arial" charset="0"/>
        </a:defRPr>
      </a:lvl5pPr>
      <a:lvl6pPr marL="457200" algn="l" rtl="0" eaLnBrk="1" fontAlgn="base" hangingPunct="1">
        <a:lnSpc>
          <a:spcPts val="3500"/>
        </a:lnSpc>
        <a:spcBef>
          <a:spcPct val="0"/>
        </a:spcBef>
        <a:spcAft>
          <a:spcPct val="0"/>
        </a:spcAft>
        <a:defRPr sz="3200" b="1">
          <a:solidFill>
            <a:schemeClr val="tx2"/>
          </a:solidFill>
          <a:latin typeface="Arial" charset="0"/>
        </a:defRPr>
      </a:lvl6pPr>
      <a:lvl7pPr marL="914400" algn="l" rtl="0" eaLnBrk="1" fontAlgn="base" hangingPunct="1">
        <a:lnSpc>
          <a:spcPts val="3500"/>
        </a:lnSpc>
        <a:spcBef>
          <a:spcPct val="0"/>
        </a:spcBef>
        <a:spcAft>
          <a:spcPct val="0"/>
        </a:spcAft>
        <a:defRPr sz="3200" b="1">
          <a:solidFill>
            <a:schemeClr val="tx2"/>
          </a:solidFill>
          <a:latin typeface="Arial" charset="0"/>
        </a:defRPr>
      </a:lvl7pPr>
      <a:lvl8pPr marL="1371600" algn="l" rtl="0" eaLnBrk="1" fontAlgn="base" hangingPunct="1">
        <a:lnSpc>
          <a:spcPts val="3500"/>
        </a:lnSpc>
        <a:spcBef>
          <a:spcPct val="0"/>
        </a:spcBef>
        <a:spcAft>
          <a:spcPct val="0"/>
        </a:spcAft>
        <a:defRPr sz="3200" b="1">
          <a:solidFill>
            <a:schemeClr val="tx2"/>
          </a:solidFill>
          <a:latin typeface="Arial" charset="0"/>
        </a:defRPr>
      </a:lvl8pPr>
      <a:lvl9pPr marL="1828800" algn="l" rtl="0" eaLnBrk="1" fontAlgn="base" hangingPunct="1">
        <a:lnSpc>
          <a:spcPts val="3500"/>
        </a:lnSpc>
        <a:spcBef>
          <a:spcPct val="0"/>
        </a:spcBef>
        <a:spcAft>
          <a:spcPct val="0"/>
        </a:spcAft>
        <a:defRPr sz="3200" b="1">
          <a:solidFill>
            <a:schemeClr val="tx2"/>
          </a:solidFill>
          <a:latin typeface="Arial" charset="0"/>
        </a:defRPr>
      </a:lvl9pPr>
    </p:titleStyle>
    <p:bodyStyle>
      <a:lvl1pPr marL="342900" indent="-342900" algn="l" rtl="0" eaLnBrk="1" fontAlgn="base" hangingPunct="1">
        <a:lnSpc>
          <a:spcPts val="2800"/>
        </a:lnSpc>
        <a:spcBef>
          <a:spcPct val="0"/>
        </a:spcBef>
        <a:spcAft>
          <a:spcPts val="1400"/>
        </a:spcAft>
        <a:tabLst>
          <a:tab pos="1620838" algn="l"/>
        </a:tabLst>
        <a:defRPr sz="2400">
          <a:solidFill>
            <a:schemeClr val="tx1"/>
          </a:solidFill>
          <a:latin typeface="+mn-lt"/>
          <a:ea typeface="+mn-ea"/>
          <a:cs typeface="+mn-cs"/>
        </a:defRPr>
      </a:lvl1pPr>
      <a:lvl2pPr marL="385763" indent="-384175" algn="l" rtl="0" eaLnBrk="1" fontAlgn="base" hangingPunct="1">
        <a:lnSpc>
          <a:spcPts val="2800"/>
        </a:lnSpc>
        <a:spcBef>
          <a:spcPct val="0"/>
        </a:spcBef>
        <a:spcAft>
          <a:spcPts val="1400"/>
        </a:spcAft>
        <a:buFont typeface="Arial" charset="0"/>
        <a:buChar char="•"/>
        <a:tabLst>
          <a:tab pos="1620838" algn="l"/>
        </a:tabLst>
        <a:defRPr sz="2400">
          <a:solidFill>
            <a:schemeClr val="tx1"/>
          </a:solidFill>
          <a:latin typeface="+mn-lt"/>
        </a:defRPr>
      </a:lvl2pPr>
      <a:lvl3pPr marL="766763" indent="-379413" algn="l" rtl="0" eaLnBrk="1" fontAlgn="base" hangingPunct="1">
        <a:lnSpc>
          <a:spcPts val="2800"/>
        </a:lnSpc>
        <a:spcBef>
          <a:spcPct val="0"/>
        </a:spcBef>
        <a:spcAft>
          <a:spcPts val="1400"/>
        </a:spcAft>
        <a:buFont typeface="Arial" charset="0"/>
        <a:buChar char="•"/>
        <a:tabLst>
          <a:tab pos="1620838" algn="l"/>
        </a:tabLst>
        <a:defRPr sz="2400">
          <a:solidFill>
            <a:schemeClr val="tx1"/>
          </a:solidFill>
          <a:latin typeface="+mn-lt"/>
        </a:defRPr>
      </a:lvl3pPr>
      <a:lvl4pPr marL="1147763" indent="-379413" algn="l" rtl="0" eaLnBrk="1" fontAlgn="base" hangingPunct="1">
        <a:lnSpc>
          <a:spcPts val="2800"/>
        </a:lnSpc>
        <a:spcBef>
          <a:spcPct val="0"/>
        </a:spcBef>
        <a:spcAft>
          <a:spcPts val="1400"/>
        </a:spcAft>
        <a:buChar char="–"/>
        <a:tabLst>
          <a:tab pos="1620838" algn="l"/>
        </a:tabLst>
        <a:defRPr sz="2400">
          <a:solidFill>
            <a:schemeClr val="tx1"/>
          </a:solidFill>
          <a:latin typeface="+mn-lt"/>
        </a:defRPr>
      </a:lvl4pPr>
      <a:lvl5pPr marL="1524000" indent="-374650" algn="l" rtl="0" eaLnBrk="1" fontAlgn="base" hangingPunct="1">
        <a:lnSpc>
          <a:spcPts val="2800"/>
        </a:lnSpc>
        <a:spcBef>
          <a:spcPct val="0"/>
        </a:spcBef>
        <a:spcAft>
          <a:spcPts val="1400"/>
        </a:spcAft>
        <a:buChar char="–"/>
        <a:tabLst>
          <a:tab pos="1620838" algn="l"/>
        </a:tabLst>
        <a:defRPr sz="2400">
          <a:solidFill>
            <a:schemeClr val="tx1"/>
          </a:solidFill>
          <a:latin typeface="+mn-lt"/>
        </a:defRPr>
      </a:lvl5pPr>
      <a:lvl6pPr marL="1981200" indent="-374650" algn="l" rtl="0" eaLnBrk="1" fontAlgn="base" hangingPunct="1">
        <a:lnSpc>
          <a:spcPts val="2800"/>
        </a:lnSpc>
        <a:spcBef>
          <a:spcPct val="0"/>
        </a:spcBef>
        <a:spcAft>
          <a:spcPts val="1400"/>
        </a:spcAft>
        <a:buChar char="–"/>
        <a:tabLst>
          <a:tab pos="1620838" algn="l"/>
        </a:tabLst>
        <a:defRPr sz="2400">
          <a:solidFill>
            <a:schemeClr val="tx1"/>
          </a:solidFill>
          <a:latin typeface="+mn-lt"/>
        </a:defRPr>
      </a:lvl6pPr>
      <a:lvl7pPr marL="2438400" indent="-374650" algn="l" rtl="0" eaLnBrk="1" fontAlgn="base" hangingPunct="1">
        <a:lnSpc>
          <a:spcPts val="2800"/>
        </a:lnSpc>
        <a:spcBef>
          <a:spcPct val="0"/>
        </a:spcBef>
        <a:spcAft>
          <a:spcPts val="1400"/>
        </a:spcAft>
        <a:buChar char="–"/>
        <a:tabLst>
          <a:tab pos="1620838" algn="l"/>
        </a:tabLst>
        <a:defRPr sz="2400">
          <a:solidFill>
            <a:schemeClr val="tx1"/>
          </a:solidFill>
          <a:latin typeface="+mn-lt"/>
        </a:defRPr>
      </a:lvl7pPr>
      <a:lvl8pPr marL="2895600" indent="-374650" algn="l" rtl="0" eaLnBrk="1" fontAlgn="base" hangingPunct="1">
        <a:lnSpc>
          <a:spcPts val="2800"/>
        </a:lnSpc>
        <a:spcBef>
          <a:spcPct val="0"/>
        </a:spcBef>
        <a:spcAft>
          <a:spcPts val="1400"/>
        </a:spcAft>
        <a:buChar char="–"/>
        <a:tabLst>
          <a:tab pos="1620838" algn="l"/>
        </a:tabLst>
        <a:defRPr sz="2400">
          <a:solidFill>
            <a:schemeClr val="tx1"/>
          </a:solidFill>
          <a:latin typeface="+mn-lt"/>
        </a:defRPr>
      </a:lvl8pPr>
      <a:lvl9pPr marL="3352800" indent="-374650" algn="l" rtl="0" eaLnBrk="1" fontAlgn="base" hangingPunct="1">
        <a:lnSpc>
          <a:spcPts val="2800"/>
        </a:lnSpc>
        <a:spcBef>
          <a:spcPct val="0"/>
        </a:spcBef>
        <a:spcAft>
          <a:spcPts val="1400"/>
        </a:spcAft>
        <a:buChar char="–"/>
        <a:tabLst>
          <a:tab pos="1620838" algn="l"/>
        </a:tabLst>
        <a:defRPr sz="24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1435460" y="1844824"/>
            <a:ext cx="6664932" cy="1656184"/>
          </a:xfrm>
          <a:prstGeom prst="flowChartAlternateProcess">
            <a:avLst/>
          </a:prstGeom>
          <a:solidFill>
            <a:schemeClr val="bg1">
              <a:lumMod val="40000"/>
              <a:lumOff val="60000"/>
            </a:schemeClr>
          </a:solidFill>
          <a:ln w="12700">
            <a:solidFill>
              <a:srgbClr val="0070C0"/>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lnSpc>
                <a:spcPct val="150000"/>
              </a:lnSpc>
              <a:spcBef>
                <a:spcPct val="0"/>
              </a:spcBef>
              <a:spcAft>
                <a:spcPct val="0"/>
              </a:spcAft>
              <a:defRPr/>
            </a:pPr>
            <a:r>
              <a:rPr lang="en-US" sz="4000" b="1" i="1" dirty="0" smtClean="0">
                <a:solidFill>
                  <a:srgbClr val="0070C0"/>
                </a:solidFill>
                <a:latin typeface="Calibri" panose="020F0502020204030204" pitchFamily="34" charset="0"/>
                <a:cs typeface="Arial" charset="0"/>
              </a:rPr>
              <a:t>ILP Vegetable</a:t>
            </a:r>
          </a:p>
          <a:p>
            <a:pPr lvl="0" algn="ctr" eaLnBrk="0" fontAlgn="base" hangingPunct="0">
              <a:lnSpc>
                <a:spcPct val="150000"/>
              </a:lnSpc>
              <a:spcBef>
                <a:spcPct val="0"/>
              </a:spcBef>
              <a:spcAft>
                <a:spcPct val="0"/>
              </a:spcAft>
              <a:defRPr/>
            </a:pPr>
            <a:r>
              <a:rPr lang="en-US" sz="2800" dirty="0" smtClean="0">
                <a:solidFill>
                  <a:srgbClr val="0070C0"/>
                </a:solidFill>
                <a:latin typeface="Calibri" panose="020F0502020204030204" pitchFamily="34" charset="0"/>
                <a:cs typeface="Arial" charset="0"/>
              </a:rPr>
              <a:t>(International </a:t>
            </a:r>
            <a:r>
              <a:rPr lang="en-US" sz="2800" dirty="0">
                <a:solidFill>
                  <a:srgbClr val="0070C0"/>
                </a:solidFill>
                <a:latin typeface="Calibri" panose="020F0502020204030204" pitchFamily="34" charset="0"/>
                <a:cs typeface="Arial" charset="0"/>
              </a:rPr>
              <a:t>Licensing Platform </a:t>
            </a:r>
            <a:r>
              <a:rPr lang="en-US" sz="2800" dirty="0" smtClean="0">
                <a:solidFill>
                  <a:srgbClr val="0070C0"/>
                </a:solidFill>
                <a:latin typeface="Calibri" panose="020F0502020204030204" pitchFamily="34" charset="0"/>
                <a:cs typeface="Arial" charset="0"/>
              </a:rPr>
              <a:t>Vegetable)</a:t>
            </a:r>
            <a:endParaRPr lang="en-US" sz="2800" dirty="0">
              <a:solidFill>
                <a:srgbClr val="0070C0"/>
              </a:solidFill>
              <a:latin typeface="Calibri" panose="020F0502020204030204" pitchFamily="34" charset="0"/>
              <a:cs typeface="Arial" charset="0"/>
            </a:endParaRPr>
          </a:p>
        </p:txBody>
      </p:sp>
      <p:sp>
        <p:nvSpPr>
          <p:cNvPr id="5" name="AutoShape 52"/>
          <p:cNvSpPr>
            <a:spLocks noChangeAspect="1" noChangeArrowheads="1"/>
          </p:cNvSpPr>
          <p:nvPr/>
        </p:nvSpPr>
        <p:spPr bwMode="auto">
          <a:xfrm>
            <a:off x="2935914" y="4332379"/>
            <a:ext cx="3664024" cy="948312"/>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dirty="0" smtClean="0">
                <a:solidFill>
                  <a:srgbClr val="595959"/>
                </a:solidFill>
                <a:latin typeface="Calibri" panose="020F0502020204030204" pitchFamily="34" charset="0"/>
                <a:cs typeface="Arial" charset="0"/>
              </a:rPr>
              <a:t>Presentation by</a:t>
            </a:r>
          </a:p>
          <a:p>
            <a:pPr algn="ctr" eaLnBrk="0" fontAlgn="base" hangingPunct="0">
              <a:spcBef>
                <a:spcPct val="0"/>
              </a:spcBef>
              <a:spcAft>
                <a:spcPct val="0"/>
              </a:spcAft>
              <a:defRPr/>
            </a:pPr>
            <a:r>
              <a:rPr lang="en-US" sz="2800" dirty="0" smtClean="0">
                <a:solidFill>
                  <a:srgbClr val="595959"/>
                </a:solidFill>
                <a:latin typeface="Calibri" panose="020F0502020204030204" pitchFamily="34" charset="0"/>
                <a:cs typeface="Arial" charset="0"/>
              </a:rPr>
              <a:t>Rob Keene, Enza </a:t>
            </a:r>
            <a:r>
              <a:rPr lang="en-US" sz="2800" dirty="0">
                <a:solidFill>
                  <a:srgbClr val="595959"/>
                </a:solidFill>
                <a:latin typeface="Calibri" panose="020F0502020204030204" pitchFamily="34" charset="0"/>
                <a:cs typeface="Arial" charset="0"/>
              </a:rPr>
              <a:t>Z</a:t>
            </a:r>
            <a:r>
              <a:rPr lang="en-US" sz="2800" dirty="0" smtClean="0">
                <a:solidFill>
                  <a:srgbClr val="595959"/>
                </a:solidFill>
                <a:latin typeface="Calibri" panose="020F0502020204030204" pitchFamily="34" charset="0"/>
                <a:cs typeface="Arial" charset="0"/>
              </a:rPr>
              <a:t>aden</a:t>
            </a:r>
            <a:endParaRPr lang="en-US" sz="2800"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901511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t" anchorCtr="0">
            <a:noAutofit/>
          </a:bodyPr>
          <a:lstStyle/>
          <a:p>
            <a:pPr algn="ctr" eaLnBrk="0" fontAlgn="base" hangingPunct="0">
              <a:lnSpc>
                <a:spcPts val="4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The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licensing system is a simple system and is transparent for all parties:</a:t>
            </a:r>
          </a:p>
          <a:p>
            <a:pPr algn="ctr" eaLnBrk="0" fontAlgn="base" hangingPunct="0">
              <a:lnSpc>
                <a:spcPts val="4000"/>
              </a:lnSpc>
              <a:spcBef>
                <a:spcPct val="0"/>
              </a:spcBef>
              <a:spcAft>
                <a:spcPct val="0"/>
              </a:spcAft>
              <a:buClr>
                <a:srgbClr val="C00000"/>
              </a:buClr>
              <a:defRPr/>
            </a:pPr>
            <a:endParaRPr lang="en-US" sz="2800" dirty="0" smtClean="0">
              <a:solidFill>
                <a:srgbClr val="595959"/>
              </a:solidFill>
              <a:latin typeface="Calibri" panose="020F0502020204030204" pitchFamily="34" charset="0"/>
              <a:cs typeface="Arial" charset="0"/>
            </a:endParaRPr>
          </a:p>
          <a:p>
            <a:pPr marL="457200" indent="-457200" eaLnBrk="0" fontAlgn="base" hangingPunct="0">
              <a:lnSpc>
                <a:spcPts val="4000"/>
              </a:lnSpc>
              <a:spcBef>
                <a:spcPct val="0"/>
              </a:spcBef>
              <a:spcAft>
                <a:spcPct val="0"/>
              </a:spcAft>
              <a:buClr>
                <a:srgbClr val="C00000"/>
              </a:buClr>
              <a:buFont typeface="Wingdings" panose="05000000000000000000" pitchFamily="2" charset="2"/>
              <a:buChar char="§"/>
              <a:defRPr/>
            </a:pPr>
            <a:r>
              <a:rPr lang="en-US" sz="2800" dirty="0" smtClean="0">
                <a:solidFill>
                  <a:srgbClr val="595959"/>
                </a:solidFill>
                <a:latin typeface="Calibri" panose="020F0502020204030204" pitchFamily="34" charset="0"/>
                <a:cs typeface="Arial" charset="0"/>
              </a:rPr>
              <a:t>An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member wishing to take a license from a fellow member enters into negotiation</a:t>
            </a:r>
          </a:p>
          <a:p>
            <a:pPr marL="457200" indent="-457200" eaLnBrk="0" fontAlgn="base" hangingPunct="0">
              <a:lnSpc>
                <a:spcPts val="4000"/>
              </a:lnSpc>
              <a:spcBef>
                <a:spcPct val="0"/>
              </a:spcBef>
              <a:spcAft>
                <a:spcPct val="0"/>
              </a:spcAft>
              <a:buClr>
                <a:srgbClr val="C00000"/>
              </a:buClr>
              <a:buFont typeface="Wingdings" panose="05000000000000000000" pitchFamily="2" charset="2"/>
              <a:buChar char="§"/>
              <a:defRPr/>
            </a:pPr>
            <a:r>
              <a:rPr lang="en-US" sz="2800" dirty="0" smtClean="0">
                <a:solidFill>
                  <a:srgbClr val="595959"/>
                </a:solidFill>
                <a:latin typeface="Calibri" panose="020F0502020204030204" pitchFamily="34" charset="0"/>
                <a:cs typeface="Arial" charset="0"/>
              </a:rPr>
              <a:t>If no agreement is reached after 3 month, an independent arbitrator is put on the case</a:t>
            </a:r>
            <a:endParaRPr lang="en-US" sz="2800" dirty="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963505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The innovative aspect of the system</a:t>
            </a:r>
          </a:p>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is the method of arbitration</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518813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It uses the so-called </a:t>
            </a:r>
          </a:p>
          <a:p>
            <a:pPr algn="ctr" eaLnBrk="0" fontAlgn="base" hangingPunct="0">
              <a:lnSpc>
                <a:spcPct val="150000"/>
              </a:lnSpc>
              <a:spcBef>
                <a:spcPct val="0"/>
              </a:spcBef>
              <a:spcAft>
                <a:spcPct val="0"/>
              </a:spcAft>
              <a:buClr>
                <a:srgbClr val="C00000"/>
              </a:buClr>
              <a:defRPr/>
            </a:pPr>
            <a:r>
              <a:rPr lang="en-US" sz="2800" b="1" i="1" dirty="0" smtClean="0">
                <a:solidFill>
                  <a:srgbClr val="595959"/>
                </a:solidFill>
                <a:latin typeface="Calibri" panose="020F0502020204030204" pitchFamily="34" charset="0"/>
                <a:cs typeface="Arial" charset="0"/>
              </a:rPr>
              <a:t>baseball arbitration </a:t>
            </a:r>
            <a:r>
              <a:rPr lang="en-US" sz="2800" dirty="0" smtClean="0">
                <a:solidFill>
                  <a:srgbClr val="595959"/>
                </a:solidFill>
                <a:latin typeface="Calibri" panose="020F0502020204030204" pitchFamily="34" charset="0"/>
                <a:cs typeface="Arial" charset="0"/>
              </a:rPr>
              <a:t>model</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9363751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i="1" dirty="0" smtClean="0">
                <a:solidFill>
                  <a:srgbClr val="0070C0"/>
                </a:solidFill>
                <a:latin typeface="Calibri" panose="020F0502020204030204" pitchFamily="34" charset="0"/>
                <a:cs typeface="Arial" charset="0"/>
              </a:rPr>
              <a:t>‘Each </a:t>
            </a:r>
            <a:r>
              <a:rPr lang="en-US" sz="2800" i="1" dirty="0">
                <a:solidFill>
                  <a:srgbClr val="0070C0"/>
                </a:solidFill>
                <a:latin typeface="Calibri" panose="020F0502020204030204" pitchFamily="34" charset="0"/>
                <a:cs typeface="Arial" charset="0"/>
              </a:rPr>
              <a:t>party shall submit to the arbitrator and exchange with the other, in accordance with a procedure to be established by the arbitrator, its best offer. The arbitrator shall be limited to awarding </a:t>
            </a:r>
            <a:r>
              <a:rPr lang="en-US" sz="2800" i="1" u="sng" dirty="0">
                <a:solidFill>
                  <a:srgbClr val="0070C0"/>
                </a:solidFill>
                <a:latin typeface="Calibri" panose="020F0502020204030204" pitchFamily="34" charset="0"/>
                <a:cs typeface="Arial" charset="0"/>
              </a:rPr>
              <a:t>only one or the other </a:t>
            </a:r>
            <a:r>
              <a:rPr lang="en-US" sz="2800" i="1" dirty="0">
                <a:solidFill>
                  <a:srgbClr val="0070C0"/>
                </a:solidFill>
                <a:latin typeface="Calibri" panose="020F0502020204030204" pitchFamily="34" charset="0"/>
                <a:cs typeface="Arial" charset="0"/>
              </a:rPr>
              <a:t>of the two positions </a:t>
            </a:r>
            <a:r>
              <a:rPr lang="en-US" sz="2800" i="1" dirty="0" smtClean="0">
                <a:solidFill>
                  <a:srgbClr val="0070C0"/>
                </a:solidFill>
                <a:latin typeface="Calibri" panose="020F0502020204030204" pitchFamily="34" charset="0"/>
                <a:cs typeface="Arial" charset="0"/>
              </a:rPr>
              <a:t>submitted…’</a:t>
            </a:r>
            <a:endParaRPr lang="en-US" sz="2800" i="1" dirty="0">
              <a:solidFill>
                <a:srgbClr val="0070C0"/>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4169225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Arbitration is in the hands of an </a:t>
            </a:r>
            <a:r>
              <a:rPr lang="en-US" sz="2800" b="1" dirty="0" smtClean="0">
                <a:solidFill>
                  <a:srgbClr val="595959"/>
                </a:solidFill>
                <a:latin typeface="Calibri" panose="020F0502020204030204" pitchFamily="34" charset="0"/>
                <a:cs typeface="Arial" charset="0"/>
              </a:rPr>
              <a:t>Expert Committee</a:t>
            </a:r>
            <a:r>
              <a:rPr lang="en-US" sz="2800" dirty="0" smtClean="0">
                <a:solidFill>
                  <a:srgbClr val="595959"/>
                </a:solidFill>
                <a:latin typeface="Calibri" panose="020F0502020204030204" pitchFamily="34" charset="0"/>
                <a:cs typeface="Arial" charset="0"/>
              </a:rPr>
              <a:t> comprising 7 members including a chairman. The present </a:t>
            </a:r>
            <a:r>
              <a:rPr lang="en-US" sz="2800" b="1" dirty="0" smtClean="0">
                <a:solidFill>
                  <a:srgbClr val="595959"/>
                </a:solidFill>
                <a:latin typeface="Calibri" panose="020F0502020204030204" pitchFamily="34" charset="0"/>
                <a:cs typeface="Arial" charset="0"/>
              </a:rPr>
              <a:t>Expert Committee </a:t>
            </a:r>
            <a:r>
              <a:rPr lang="en-US" sz="2800" dirty="0" smtClean="0">
                <a:solidFill>
                  <a:srgbClr val="595959"/>
                </a:solidFill>
                <a:latin typeface="Calibri" panose="020F0502020204030204" pitchFamily="34" charset="0"/>
                <a:cs typeface="Arial" charset="0"/>
              </a:rPr>
              <a:t>is made up of 2 experts from the USA, 1 from the UK, 1 from Germany and 2 from The Netherlands, none of whom have any links with vegetable breeding</a:t>
            </a:r>
            <a:endParaRPr lang="en-US" sz="2800" i="1" dirty="0">
              <a:solidFill>
                <a:srgbClr val="0070C0"/>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398169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The </a:t>
            </a:r>
            <a:r>
              <a:rPr lang="en-US" sz="2800" b="1" i="1" dirty="0" smtClean="0">
                <a:solidFill>
                  <a:srgbClr val="595959"/>
                </a:solidFill>
                <a:latin typeface="Calibri" panose="020F0502020204030204" pitchFamily="34" charset="0"/>
                <a:cs typeface="Arial" charset="0"/>
              </a:rPr>
              <a:t>baseball arbitration </a:t>
            </a:r>
            <a:r>
              <a:rPr lang="en-US" sz="2800" dirty="0" smtClean="0">
                <a:solidFill>
                  <a:srgbClr val="595959"/>
                </a:solidFill>
                <a:latin typeface="Calibri" panose="020F0502020204030204" pitchFamily="34" charset="0"/>
                <a:cs typeface="Arial" charset="0"/>
              </a:rPr>
              <a:t>system forces both parties to adopt reasonable positions from the outset, any unreasonable position will by definition be rejected in </a:t>
            </a:r>
            <a:r>
              <a:rPr lang="en-US" sz="2800" dirty="0" err="1" smtClean="0">
                <a:solidFill>
                  <a:srgbClr val="595959"/>
                </a:solidFill>
                <a:latin typeface="Calibri" panose="020F0502020204030204" pitchFamily="34" charset="0"/>
                <a:cs typeface="Arial" charset="0"/>
              </a:rPr>
              <a:t>favour</a:t>
            </a:r>
            <a:r>
              <a:rPr lang="en-US" sz="2800" dirty="0" smtClean="0">
                <a:solidFill>
                  <a:srgbClr val="595959"/>
                </a:solidFill>
                <a:latin typeface="Calibri" panose="020F0502020204030204" pitchFamily="34" charset="0"/>
                <a:cs typeface="Arial" charset="0"/>
              </a:rPr>
              <a:t> of a more reasonable competing proposal</a:t>
            </a:r>
            <a:endParaRPr lang="en-US" sz="2800" i="1" dirty="0">
              <a:solidFill>
                <a:srgbClr val="0070C0"/>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4231618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Once a license fee has been set by the arbitrators, the fee is communicated to all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parties thus ensuring full transparency. </a:t>
            </a:r>
          </a:p>
          <a:p>
            <a:pPr algn="ctr" eaLnBrk="0" fontAlgn="base" hangingPunct="0">
              <a:lnSpc>
                <a:spcPct val="150000"/>
              </a:lnSpc>
              <a:spcBef>
                <a:spcPct val="0"/>
              </a:spcBef>
              <a:spcAft>
                <a:spcPct val="0"/>
              </a:spcAft>
              <a:buClr>
                <a:srgbClr val="C00000"/>
              </a:buClr>
              <a:defRPr/>
            </a:pPr>
            <a:endParaRPr lang="en-US" sz="2800" dirty="0">
              <a:solidFill>
                <a:srgbClr val="595959"/>
              </a:solidFill>
              <a:latin typeface="Calibri" panose="020F0502020204030204" pitchFamily="34" charset="0"/>
              <a:cs typeface="Arial" charset="0"/>
            </a:endParaRPr>
          </a:p>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A condition of the agreement is the agreed license fee is also applicable to all other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members </a:t>
            </a:r>
            <a:r>
              <a:rPr lang="en-US" sz="2800" i="1" dirty="0" smtClean="0">
                <a:solidFill>
                  <a:srgbClr val="595959"/>
                </a:solidFill>
                <a:latin typeface="Calibri" panose="020F0502020204030204" pitchFamily="34" charset="0"/>
                <a:cs typeface="Arial" charset="0"/>
              </a:rPr>
              <a:t>(Most Favored Nation (MFN) clause)</a:t>
            </a:r>
            <a:endParaRPr lang="en-US" sz="2800" i="1" dirty="0">
              <a:solidFill>
                <a:srgbClr val="0070C0"/>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667504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Membership is open to </a:t>
            </a:r>
            <a:r>
              <a:rPr lang="en-US" sz="2800" b="1" u="sng" dirty="0" smtClean="0">
                <a:solidFill>
                  <a:srgbClr val="595959"/>
                </a:solidFill>
                <a:latin typeface="Calibri" panose="020F0502020204030204" pitchFamily="34" charset="0"/>
                <a:cs typeface="Arial" charset="0"/>
              </a:rPr>
              <a:t>all</a:t>
            </a:r>
            <a:r>
              <a:rPr lang="en-US" sz="2800" dirty="0" smtClean="0">
                <a:solidFill>
                  <a:srgbClr val="595959"/>
                </a:solidFill>
                <a:latin typeface="Calibri" panose="020F0502020204030204" pitchFamily="34" charset="0"/>
                <a:cs typeface="Arial" charset="0"/>
              </a:rPr>
              <a:t> interested parties regardless of whether they own patents or not. For further information, interested parties should contact:</a:t>
            </a:r>
          </a:p>
          <a:p>
            <a:pPr algn="ctr" eaLnBrk="0" fontAlgn="base" hangingPunct="0">
              <a:lnSpc>
                <a:spcPct val="150000"/>
              </a:lnSpc>
              <a:spcBef>
                <a:spcPct val="0"/>
              </a:spcBef>
              <a:spcAft>
                <a:spcPct val="0"/>
              </a:spcAft>
              <a:buClr>
                <a:srgbClr val="C00000"/>
              </a:buClr>
              <a:defRPr/>
            </a:pPr>
            <a:endParaRPr lang="en-US" sz="2800" dirty="0" smtClean="0">
              <a:solidFill>
                <a:srgbClr val="595959"/>
              </a:solidFill>
              <a:latin typeface="Calibri" panose="020F0502020204030204" pitchFamily="34" charset="0"/>
              <a:cs typeface="Arial" charset="0"/>
            </a:endParaRPr>
          </a:p>
          <a:p>
            <a:pPr algn="ctr" eaLnBrk="0" fontAlgn="base" hangingPunct="0">
              <a:lnSpc>
                <a:spcPct val="150000"/>
              </a:lnSpc>
              <a:spcBef>
                <a:spcPct val="0"/>
              </a:spcBef>
              <a:spcAft>
                <a:spcPct val="0"/>
              </a:spcAft>
              <a:buClr>
                <a:srgbClr val="C00000"/>
              </a:buClr>
              <a:defRPr/>
            </a:pPr>
            <a:r>
              <a:rPr lang="en-US" sz="3200" b="1" i="1" dirty="0" smtClean="0">
                <a:solidFill>
                  <a:srgbClr val="595959"/>
                </a:solidFill>
                <a:latin typeface="Calibri" panose="020F0502020204030204" pitchFamily="34" charset="0"/>
                <a:cs typeface="Arial" charset="0"/>
              </a:rPr>
              <a:t>Mr. Chris van Winden, </a:t>
            </a:r>
            <a:r>
              <a:rPr lang="en-US" sz="3200" b="1" dirty="0" smtClean="0">
                <a:solidFill>
                  <a:srgbClr val="595959"/>
                </a:solidFill>
                <a:latin typeface="Calibri" panose="020F0502020204030204" pitchFamily="34" charset="0"/>
                <a:cs typeface="Arial" charset="0"/>
              </a:rPr>
              <a:t>Managing Director</a:t>
            </a:r>
          </a:p>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(managing.director@ILP-vegetable.org)</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793845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Founding and current members:</a:t>
            </a:r>
            <a:endParaRPr lang="en-US" sz="2800" b="1" dirty="0" smtClean="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Bejo				Enza Zaden</a:t>
            </a: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Rijk</a:t>
            </a:r>
            <a:r>
              <a:rPr lang="en-US" sz="2800" b="1" dirty="0" smtClean="0">
                <a:solidFill>
                  <a:srgbClr val="595959"/>
                </a:solidFill>
                <a:latin typeface="Calibri" panose="020F0502020204030204" pitchFamily="34" charset="0"/>
                <a:cs typeface="Arial" charset="0"/>
              </a:rPr>
              <a:t> Zwaan	 		Holland-Select</a:t>
            </a:r>
          </a:p>
          <a:p>
            <a:pPr eaLnBrk="0" fontAlgn="base" hangingPunct="0">
              <a:lnSpc>
                <a:spcPct val="150000"/>
              </a:lnSpc>
              <a:spcBef>
                <a:spcPct val="0"/>
              </a:spcBef>
              <a:spcAft>
                <a:spcPct val="0"/>
              </a:spcAft>
              <a:buClr>
                <a:srgbClr val="C00000"/>
              </a:buClr>
              <a:defRPr/>
            </a:pPr>
            <a:r>
              <a:rPr lang="en-US" sz="2800" b="1" dirty="0">
                <a:solidFill>
                  <a:srgbClr val="595959"/>
                </a:solidFill>
                <a:latin typeface="Calibri" panose="020F0502020204030204" pitchFamily="34" charset="0"/>
                <a:cs typeface="Arial" charset="0"/>
              </a:rPr>
              <a:t>	</a:t>
            </a:r>
            <a:r>
              <a:rPr lang="en-US" sz="2800" b="1" dirty="0" smtClean="0">
                <a:solidFill>
                  <a:srgbClr val="595959"/>
                </a:solidFill>
                <a:latin typeface="Calibri" panose="020F0502020204030204" pitchFamily="34" charset="0"/>
                <a:cs typeface="Arial" charset="0"/>
              </a:rPr>
              <a:t>Pop Vriend			</a:t>
            </a:r>
            <a:r>
              <a:rPr lang="en-US" sz="2800" b="1" dirty="0" err="1" smtClean="0">
                <a:solidFill>
                  <a:srgbClr val="595959"/>
                </a:solidFill>
                <a:latin typeface="Calibri" panose="020F0502020204030204" pitchFamily="34" charset="0"/>
                <a:cs typeface="Arial" charset="0"/>
              </a:rPr>
              <a:t>Takii</a:t>
            </a:r>
            <a:endParaRPr lang="en-US" sz="2800" b="1" dirty="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Bayer				Syngenta</a:t>
            </a:r>
          </a:p>
          <a:p>
            <a:pPr eaLnBrk="0" fontAlgn="base" hangingPunct="0">
              <a:lnSpc>
                <a:spcPct val="150000"/>
              </a:lnSpc>
              <a:spcBef>
                <a:spcPct val="0"/>
              </a:spcBef>
              <a:spcAft>
                <a:spcPct val="0"/>
              </a:spcAft>
              <a:buClr>
                <a:srgbClr val="C00000"/>
              </a:buClr>
              <a:defRPr/>
            </a:pPr>
            <a:r>
              <a:rPr lang="en-US" sz="2800" b="1" dirty="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Limagrain</a:t>
            </a:r>
            <a:r>
              <a:rPr lang="en-US" sz="2800" b="1" dirty="0" smtClean="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Limgroup</a:t>
            </a:r>
            <a:endParaRPr lang="en-US" sz="2800" b="1" dirty="0" smtClean="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Agrisemen</a:t>
            </a:r>
            <a:endParaRPr lang="en-US" sz="2800" b="1" i="1" dirty="0">
              <a:solidFill>
                <a:srgbClr val="0070C0"/>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658442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632848"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t" anchorCtr="0"/>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New global business association</a:t>
            </a:r>
          </a:p>
          <a:p>
            <a:pPr algn="ctr" eaLnBrk="0" fontAlgn="base" hangingPunct="0">
              <a:lnSpc>
                <a:spcPct val="150000"/>
              </a:lnSpc>
              <a:spcBef>
                <a:spcPct val="0"/>
              </a:spcBef>
              <a:spcAft>
                <a:spcPct val="0"/>
              </a:spcAft>
              <a:defRPr/>
            </a:pPr>
            <a:endParaRPr lang="en-US" sz="2800" dirty="0" smtClean="0">
              <a:solidFill>
                <a:srgbClr val="595959"/>
              </a:solidFill>
              <a:latin typeface="Calibri" panose="020F0502020204030204" pitchFamily="34" charset="0"/>
              <a:cs typeface="Arial" charset="0"/>
            </a:endParaRPr>
          </a:p>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Launched November 2014</a:t>
            </a:r>
          </a:p>
          <a:p>
            <a:pPr algn="ctr" eaLnBrk="0" fontAlgn="base" hangingPunct="0">
              <a:lnSpc>
                <a:spcPct val="150000"/>
              </a:lnSpc>
              <a:spcBef>
                <a:spcPct val="0"/>
              </a:spcBef>
              <a:spcAft>
                <a:spcPct val="0"/>
              </a:spcAft>
              <a:defRPr/>
            </a:pPr>
            <a:endParaRPr lang="en-US" sz="2800" dirty="0" smtClean="0">
              <a:solidFill>
                <a:srgbClr val="595959"/>
              </a:solidFill>
              <a:latin typeface="Calibri" panose="020F0502020204030204" pitchFamily="34" charset="0"/>
              <a:cs typeface="Arial" charset="0"/>
            </a:endParaRPr>
          </a:p>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To improve global access to and the use of plant breeding (normal) traits for vegetables</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1752905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t" anchorCtr="0"/>
          <a:lstStyle/>
          <a:p>
            <a:pPr algn="ctr" eaLnBrk="0" fontAlgn="base" hangingPunct="0">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Discussion on patents on plant breeding traits…</a:t>
            </a:r>
          </a:p>
          <a:p>
            <a:pPr algn="ctr" eaLnBrk="0" fontAlgn="base" hangingPunct="0">
              <a:spcBef>
                <a:spcPct val="0"/>
              </a:spcBef>
              <a:spcAft>
                <a:spcPct val="0"/>
              </a:spcAft>
              <a:buClr>
                <a:srgbClr val="C00000"/>
              </a:buClr>
              <a:defRPr/>
            </a:pPr>
            <a:endParaRPr lang="en-US" sz="2800" dirty="0" smtClean="0">
              <a:solidFill>
                <a:srgbClr val="595959"/>
              </a:solidFill>
              <a:latin typeface="Calibri" panose="020F0502020204030204" pitchFamily="34" charset="0"/>
              <a:cs typeface="Arial" charset="0"/>
            </a:endParaRPr>
          </a:p>
          <a:p>
            <a:pPr algn="ctr" eaLnBrk="0" fontAlgn="base" hangingPunct="0">
              <a:spcBef>
                <a:spcPct val="0"/>
              </a:spcBef>
              <a:spcAft>
                <a:spcPct val="0"/>
              </a:spcAft>
              <a:buClr>
                <a:srgbClr val="C00000"/>
              </a:buClr>
              <a:defRPr/>
            </a:pPr>
            <a:r>
              <a:rPr lang="en-US" sz="2800" dirty="0">
                <a:solidFill>
                  <a:srgbClr val="00B050"/>
                </a:solidFill>
                <a:latin typeface="Calibri" panose="020F0502020204030204" pitchFamily="34" charset="0"/>
                <a:cs typeface="Arial" charset="0"/>
              </a:rPr>
              <a:t>f</a:t>
            </a:r>
            <a:r>
              <a:rPr lang="en-US" sz="2800" dirty="0" smtClean="0">
                <a:solidFill>
                  <a:srgbClr val="00B050"/>
                </a:solidFill>
                <a:latin typeface="Calibri" panose="020F0502020204030204" pitchFamily="34" charset="0"/>
                <a:cs typeface="Arial" charset="0"/>
              </a:rPr>
              <a:t>or</a:t>
            </a:r>
          </a:p>
          <a:p>
            <a:pPr algn="ctr" eaLnBrk="0" fontAlgn="base" hangingPunct="0">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Foster innovation, knowledge sharing and </a:t>
            </a:r>
          </a:p>
          <a:p>
            <a:pPr algn="ctr" eaLnBrk="0" fontAlgn="base" hangingPunct="0">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continued investment in R&amp;D</a:t>
            </a:r>
          </a:p>
          <a:p>
            <a:pPr algn="ctr" eaLnBrk="0" fontAlgn="base" hangingPunct="0">
              <a:spcBef>
                <a:spcPct val="0"/>
              </a:spcBef>
              <a:spcAft>
                <a:spcPct val="0"/>
              </a:spcAft>
              <a:buClr>
                <a:srgbClr val="C00000"/>
              </a:buClr>
              <a:defRPr/>
            </a:pPr>
            <a:endParaRPr lang="en-US" sz="2800" dirty="0" smtClean="0">
              <a:solidFill>
                <a:srgbClr val="595959"/>
              </a:solidFill>
              <a:latin typeface="Calibri" panose="020F0502020204030204" pitchFamily="34" charset="0"/>
              <a:cs typeface="Arial" charset="0"/>
            </a:endParaRPr>
          </a:p>
          <a:p>
            <a:pPr algn="ctr" eaLnBrk="0" fontAlgn="base" hangingPunct="0">
              <a:spcBef>
                <a:spcPct val="0"/>
              </a:spcBef>
              <a:spcAft>
                <a:spcPct val="0"/>
              </a:spcAft>
              <a:buClr>
                <a:srgbClr val="C00000"/>
              </a:buClr>
              <a:defRPr/>
            </a:pPr>
            <a:r>
              <a:rPr lang="en-US" sz="2800" dirty="0">
                <a:solidFill>
                  <a:srgbClr val="FF0000"/>
                </a:solidFill>
                <a:latin typeface="Calibri" panose="020F0502020204030204" pitchFamily="34" charset="0"/>
                <a:cs typeface="Arial" charset="0"/>
              </a:rPr>
              <a:t>a</a:t>
            </a:r>
            <a:r>
              <a:rPr lang="en-US" sz="2800" dirty="0" smtClean="0">
                <a:solidFill>
                  <a:srgbClr val="FF0000"/>
                </a:solidFill>
                <a:latin typeface="Calibri" panose="020F0502020204030204" pitchFamily="34" charset="0"/>
                <a:cs typeface="Arial" charset="0"/>
              </a:rPr>
              <a:t>gainst</a:t>
            </a:r>
          </a:p>
          <a:p>
            <a:pPr algn="ctr" eaLnBrk="0" fontAlgn="base" hangingPunct="0">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Unnecessary due to IP protection (PBR), impede</a:t>
            </a:r>
          </a:p>
          <a:p>
            <a:pPr algn="ctr" eaLnBrk="0" fontAlgn="base" hangingPunct="0">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the work of breeders by preventing access to genetic</a:t>
            </a:r>
          </a:p>
          <a:p>
            <a:pPr algn="ctr" eaLnBrk="0" fontAlgn="base" hangingPunct="0">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 materials, or after a delay and at high cost</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4242427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t" anchorCtr="0">
            <a:noAutofit/>
          </a:bodyPr>
          <a:lstStyle/>
          <a:p>
            <a:pPr algn="ctr" eaLnBrk="0" fontAlgn="base" hangingPunct="0">
              <a:lnSpc>
                <a:spcPct val="200000"/>
              </a:lnSpc>
              <a:spcBef>
                <a:spcPct val="0"/>
              </a:spcBef>
              <a:spcAft>
                <a:spcPct val="0"/>
              </a:spcAft>
              <a:buClr>
                <a:srgbClr val="C00000"/>
              </a:buClr>
              <a:defRPr/>
            </a:pPr>
            <a:r>
              <a:rPr lang="en-US" sz="2800" dirty="0">
                <a:solidFill>
                  <a:srgbClr val="595959"/>
                </a:solidFill>
                <a:latin typeface="Calibri" panose="020F0502020204030204" pitchFamily="34" charset="0"/>
                <a:cs typeface="Arial" charset="0"/>
              </a:rPr>
              <a:t>H</a:t>
            </a:r>
            <a:r>
              <a:rPr lang="en-US" sz="2800" dirty="0" smtClean="0">
                <a:solidFill>
                  <a:srgbClr val="595959"/>
                </a:solidFill>
                <a:latin typeface="Calibri" panose="020F0502020204030204" pitchFamily="34" charset="0"/>
                <a:cs typeface="Arial" charset="0"/>
              </a:rPr>
              <a:t>ighly relevant for breeding companies</a:t>
            </a:r>
            <a:endParaRPr lang="en-US" sz="2800" dirty="0">
              <a:solidFill>
                <a:srgbClr val="595959"/>
              </a:solidFill>
              <a:latin typeface="Calibri" panose="020F0502020204030204" pitchFamily="34" charset="0"/>
              <a:cs typeface="Arial" charset="0"/>
            </a:endParaRPr>
          </a:p>
          <a:p>
            <a:pPr algn="ctr" eaLnBrk="0" fontAlgn="base" hangingPunct="0">
              <a:lnSpc>
                <a:spcPct val="20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developing new plant varieties and hence laying  </a:t>
            </a:r>
            <a:endParaRPr lang="en-US" sz="2800" dirty="0">
              <a:solidFill>
                <a:srgbClr val="595959"/>
              </a:solidFill>
              <a:latin typeface="Calibri" panose="020F0502020204030204" pitchFamily="34" charset="0"/>
              <a:cs typeface="Arial" charset="0"/>
            </a:endParaRPr>
          </a:p>
          <a:p>
            <a:pPr algn="ctr" eaLnBrk="0" fontAlgn="base" hangingPunct="0">
              <a:lnSpc>
                <a:spcPct val="200000"/>
              </a:lnSpc>
              <a:spcBef>
                <a:spcPct val="0"/>
              </a:spcBef>
              <a:spcAft>
                <a:spcPct val="0"/>
              </a:spcAft>
              <a:buClr>
                <a:srgbClr val="C00000"/>
              </a:buClr>
              <a:defRPr/>
            </a:pPr>
            <a:r>
              <a:rPr lang="en-US" sz="2800" dirty="0">
                <a:solidFill>
                  <a:srgbClr val="595959"/>
                </a:solidFill>
                <a:latin typeface="Calibri" panose="020F0502020204030204" pitchFamily="34" charset="0"/>
                <a:cs typeface="Arial" charset="0"/>
              </a:rPr>
              <a:t>t</a:t>
            </a:r>
            <a:r>
              <a:rPr lang="en-US" sz="2800" dirty="0" smtClean="0">
                <a:solidFill>
                  <a:srgbClr val="595959"/>
                </a:solidFill>
                <a:latin typeface="Calibri" panose="020F0502020204030204" pitchFamily="34" charset="0"/>
                <a:cs typeface="Arial" charset="0"/>
              </a:rPr>
              <a:t>he foundation for the world’s future food supply </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3336923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t" anchorCtr="0">
            <a:noAutofit/>
          </a:bodyPr>
          <a:lstStyle/>
          <a:p>
            <a:pPr algn="ctr" eaLnBrk="0" fontAlgn="base" hangingPunct="0">
              <a:lnSpc>
                <a:spcPct val="20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11 companies, comprising of both listed and family businesses, from Switzerland, Germany, Japan, France and The Netherlands have worked together to establish the </a:t>
            </a:r>
            <a:r>
              <a:rPr lang="en-US" sz="2800" b="1" i="1" dirty="0" smtClean="0">
                <a:solidFill>
                  <a:srgbClr val="595959"/>
                </a:solidFill>
                <a:latin typeface="Calibri" panose="020F0502020204030204" pitchFamily="34" charset="0"/>
                <a:cs typeface="Arial" charset="0"/>
              </a:rPr>
              <a:t>ILP Vegetable</a:t>
            </a:r>
            <a:endParaRPr lang="en-US" sz="2800" b="1" i="1"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3093062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Founding and current members:</a:t>
            </a:r>
            <a:endParaRPr lang="en-US" sz="2800" b="1" dirty="0" smtClean="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Bejo				Enza Zaden</a:t>
            </a: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Rijk</a:t>
            </a:r>
            <a:r>
              <a:rPr lang="en-US" sz="2800" b="1" dirty="0" smtClean="0">
                <a:solidFill>
                  <a:srgbClr val="595959"/>
                </a:solidFill>
                <a:latin typeface="Calibri" panose="020F0502020204030204" pitchFamily="34" charset="0"/>
                <a:cs typeface="Arial" charset="0"/>
              </a:rPr>
              <a:t> Zwaan	 		Holland-Select</a:t>
            </a:r>
          </a:p>
          <a:p>
            <a:pPr eaLnBrk="0" fontAlgn="base" hangingPunct="0">
              <a:lnSpc>
                <a:spcPct val="150000"/>
              </a:lnSpc>
              <a:spcBef>
                <a:spcPct val="0"/>
              </a:spcBef>
              <a:spcAft>
                <a:spcPct val="0"/>
              </a:spcAft>
              <a:buClr>
                <a:srgbClr val="C00000"/>
              </a:buClr>
              <a:defRPr/>
            </a:pPr>
            <a:r>
              <a:rPr lang="en-US" sz="2800" b="1" dirty="0">
                <a:solidFill>
                  <a:srgbClr val="595959"/>
                </a:solidFill>
                <a:latin typeface="Calibri" panose="020F0502020204030204" pitchFamily="34" charset="0"/>
                <a:cs typeface="Arial" charset="0"/>
              </a:rPr>
              <a:t>	</a:t>
            </a:r>
            <a:r>
              <a:rPr lang="en-US" sz="2800" b="1" dirty="0" smtClean="0">
                <a:solidFill>
                  <a:srgbClr val="595959"/>
                </a:solidFill>
                <a:latin typeface="Calibri" panose="020F0502020204030204" pitchFamily="34" charset="0"/>
                <a:cs typeface="Arial" charset="0"/>
              </a:rPr>
              <a:t>Pop Vriend			</a:t>
            </a:r>
            <a:r>
              <a:rPr lang="en-US" sz="2800" b="1" dirty="0" err="1" smtClean="0">
                <a:solidFill>
                  <a:srgbClr val="595959"/>
                </a:solidFill>
                <a:latin typeface="Calibri" panose="020F0502020204030204" pitchFamily="34" charset="0"/>
                <a:cs typeface="Arial" charset="0"/>
              </a:rPr>
              <a:t>Takii</a:t>
            </a:r>
            <a:endParaRPr lang="en-US" sz="2800" b="1" dirty="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Bayer				Syngenta</a:t>
            </a:r>
          </a:p>
          <a:p>
            <a:pPr eaLnBrk="0" fontAlgn="base" hangingPunct="0">
              <a:lnSpc>
                <a:spcPct val="150000"/>
              </a:lnSpc>
              <a:spcBef>
                <a:spcPct val="0"/>
              </a:spcBef>
              <a:spcAft>
                <a:spcPct val="0"/>
              </a:spcAft>
              <a:buClr>
                <a:srgbClr val="C00000"/>
              </a:buClr>
              <a:defRPr/>
            </a:pPr>
            <a:r>
              <a:rPr lang="en-US" sz="2800" b="1" dirty="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Limagrain</a:t>
            </a:r>
            <a:r>
              <a:rPr lang="en-US" sz="2800" b="1" dirty="0" smtClean="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Limgroup</a:t>
            </a:r>
            <a:endParaRPr lang="en-US" sz="2800" b="1" dirty="0" smtClean="0">
              <a:solidFill>
                <a:srgbClr val="595959"/>
              </a:solidFill>
              <a:latin typeface="Calibri" panose="020F0502020204030204" pitchFamily="34" charset="0"/>
              <a:cs typeface="Arial" charset="0"/>
            </a:endParaRPr>
          </a:p>
          <a:p>
            <a:pPr eaLnBrk="0" fontAlgn="base" hangingPunct="0">
              <a:lnSpc>
                <a:spcPct val="150000"/>
              </a:lnSpc>
              <a:spcBef>
                <a:spcPct val="0"/>
              </a:spcBef>
              <a:spcAft>
                <a:spcPct val="0"/>
              </a:spcAft>
              <a:buClr>
                <a:srgbClr val="C00000"/>
              </a:buClr>
              <a:defRPr/>
            </a:pPr>
            <a:r>
              <a:rPr lang="en-US" sz="2800" b="1" dirty="0" smtClean="0">
                <a:solidFill>
                  <a:srgbClr val="595959"/>
                </a:solidFill>
                <a:latin typeface="Calibri" panose="020F0502020204030204" pitchFamily="34" charset="0"/>
                <a:cs typeface="Arial" charset="0"/>
              </a:rPr>
              <a:t>	</a:t>
            </a:r>
            <a:r>
              <a:rPr lang="en-US" sz="2800" b="1" dirty="0" err="1" smtClean="0">
                <a:solidFill>
                  <a:srgbClr val="595959"/>
                </a:solidFill>
                <a:latin typeface="Calibri" panose="020F0502020204030204" pitchFamily="34" charset="0"/>
                <a:cs typeface="Arial" charset="0"/>
              </a:rPr>
              <a:t>Agrisemen</a:t>
            </a:r>
            <a:endParaRPr lang="en-US" sz="2800" b="1" i="1" dirty="0">
              <a:solidFill>
                <a:srgbClr val="0070C0"/>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1057487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The aim is to provide plant breeders around the world with faster, more efficient and cost effective guaranteed access to crucial plant breeding (normal) traits that are currently covered by patent claims by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members.</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7768"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2765425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t" anchorCtr="0">
            <a:noAutofit/>
          </a:bodyPr>
          <a:lstStyle/>
          <a:p>
            <a:pPr algn="ctr" eaLnBrk="0" fontAlgn="base" hangingPunct="0">
              <a:lnSpc>
                <a:spcPts val="4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The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provides a straightforward, easy way for vegetable breeders to license the traits they need</a:t>
            </a:r>
          </a:p>
          <a:p>
            <a:pPr algn="ctr" eaLnBrk="0" fontAlgn="base" hangingPunct="0">
              <a:lnSpc>
                <a:spcPts val="4000"/>
              </a:lnSpc>
              <a:spcBef>
                <a:spcPct val="0"/>
              </a:spcBef>
              <a:spcAft>
                <a:spcPct val="0"/>
              </a:spcAft>
              <a:buClr>
                <a:srgbClr val="C00000"/>
              </a:buClr>
              <a:defRPr/>
            </a:pPr>
            <a:endParaRPr lang="en-US" sz="2800" dirty="0">
              <a:solidFill>
                <a:srgbClr val="595959"/>
              </a:solidFill>
              <a:latin typeface="Calibri" panose="020F0502020204030204" pitchFamily="34" charset="0"/>
              <a:cs typeface="Arial" charset="0"/>
            </a:endParaRPr>
          </a:p>
          <a:p>
            <a:pPr algn="ctr" eaLnBrk="0" fontAlgn="base" hangingPunct="0">
              <a:lnSpc>
                <a:spcPts val="4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At a fair and reasonable cost</a:t>
            </a:r>
          </a:p>
          <a:p>
            <a:pPr algn="ctr" eaLnBrk="0" fontAlgn="base" hangingPunct="0">
              <a:lnSpc>
                <a:spcPts val="4000"/>
              </a:lnSpc>
              <a:spcBef>
                <a:spcPct val="0"/>
              </a:spcBef>
              <a:spcAft>
                <a:spcPct val="0"/>
              </a:spcAft>
              <a:buClr>
                <a:srgbClr val="C00000"/>
              </a:buClr>
              <a:defRPr/>
            </a:pPr>
            <a:endParaRPr lang="en-US" sz="2800" dirty="0">
              <a:solidFill>
                <a:srgbClr val="595959"/>
              </a:solidFill>
              <a:latin typeface="Calibri" panose="020F0502020204030204" pitchFamily="34" charset="0"/>
              <a:cs typeface="Arial" charset="0"/>
            </a:endParaRPr>
          </a:p>
          <a:p>
            <a:pPr algn="ctr" eaLnBrk="0" fontAlgn="base" hangingPunct="0">
              <a:lnSpc>
                <a:spcPts val="4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So they can bring new products to the market to meet the challenging new demands from growers and consumers alike</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3024929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2"/>
          <p:cNvSpPr>
            <a:spLocks noChangeAspect="1" noChangeArrowheads="1"/>
          </p:cNvSpPr>
          <p:nvPr/>
        </p:nvSpPr>
        <p:spPr bwMode="auto">
          <a:xfrm>
            <a:off x="683568" y="1340768"/>
            <a:ext cx="7848872" cy="5112568"/>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square" lIns="0" tIns="0" rIns="0" bIns="0" anchor="ctr" anchorCtr="0">
            <a:noAutofit/>
          </a:bodyPr>
          <a:lstStyle/>
          <a:p>
            <a:pPr algn="ctr" eaLnBrk="0" fontAlgn="base" hangingPunct="0">
              <a:lnSpc>
                <a:spcPct val="150000"/>
              </a:lnSpc>
              <a:spcBef>
                <a:spcPct val="0"/>
              </a:spcBef>
              <a:spcAft>
                <a:spcPct val="0"/>
              </a:spcAft>
              <a:buClr>
                <a:srgbClr val="C00000"/>
              </a:buClr>
              <a:defRPr/>
            </a:pPr>
            <a:r>
              <a:rPr lang="en-US" sz="2800" dirty="0" smtClean="0">
                <a:solidFill>
                  <a:srgbClr val="595959"/>
                </a:solidFill>
                <a:latin typeface="Calibri" panose="020F0502020204030204" pitchFamily="34" charset="0"/>
                <a:cs typeface="Arial" charset="0"/>
              </a:rPr>
              <a:t>Under the agreement, the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members will make all of their patents related to vegetable breeding (normal) traits accessible to their fellow members under the conditions of the </a:t>
            </a:r>
            <a:r>
              <a:rPr lang="en-US" sz="2800" b="1" i="1" dirty="0" smtClean="0">
                <a:solidFill>
                  <a:srgbClr val="595959"/>
                </a:solidFill>
                <a:latin typeface="Calibri" panose="020F0502020204030204" pitchFamily="34" charset="0"/>
                <a:cs typeface="Arial" charset="0"/>
              </a:rPr>
              <a:t>ILP Vegetable </a:t>
            </a:r>
            <a:r>
              <a:rPr lang="en-US" sz="2800" dirty="0" smtClean="0">
                <a:solidFill>
                  <a:srgbClr val="595959"/>
                </a:solidFill>
                <a:latin typeface="Calibri" panose="020F0502020204030204" pitchFamily="34" charset="0"/>
                <a:cs typeface="Arial" charset="0"/>
              </a:rPr>
              <a:t>agreement</a:t>
            </a:r>
            <a:endParaRPr lang="en-US" sz="2800" dirty="0">
              <a:solidFill>
                <a:srgbClr val="595959"/>
              </a:solidFill>
              <a:latin typeface="Calibri" panose="020F0502020204030204" pitchFamily="34" charset="0"/>
              <a:cs typeface="Arial" charset="0"/>
            </a:endParaRPr>
          </a:p>
        </p:txBody>
      </p:sp>
      <p:sp>
        <p:nvSpPr>
          <p:cNvPr id="4" name="AutoShape 52"/>
          <p:cNvSpPr>
            <a:spLocks noChangeAspect="1" noChangeArrowheads="1"/>
          </p:cNvSpPr>
          <p:nvPr/>
        </p:nvSpPr>
        <p:spPr bwMode="auto">
          <a:xfrm>
            <a:off x="395536" y="260648"/>
            <a:ext cx="6336704" cy="565955"/>
          </a:xfrm>
          <a:prstGeom prst="flowChartAlternateProcess">
            <a:avLst/>
          </a:prstGeom>
          <a:solidFill>
            <a:schemeClr val="tx1"/>
          </a:solidFill>
          <a:ln w="12700">
            <a:solidFill>
              <a:schemeClr val="tx1">
                <a:lumMod val="95000"/>
              </a:schemeClr>
            </a:solidFill>
            <a:miter lim="800000"/>
            <a:headEnd/>
            <a:tailEnd/>
          </a:ln>
          <a:effectLst>
            <a:outerShdw blurRad="63500" dist="71842" dir="2700000" algn="ctr" rotWithShape="0">
              <a:srgbClr val="777777">
                <a:alpha val="74998"/>
              </a:srgbClr>
            </a:outerShdw>
          </a:effectLst>
        </p:spPr>
        <p:txBody>
          <a:bodyPr wrap="none" lIns="0" tIns="0" rIns="0" bIns="0" anchor="ctr"/>
          <a:lstStyle/>
          <a:p>
            <a:pPr algn="ctr" eaLnBrk="0" fontAlgn="base" hangingPunct="0">
              <a:spcBef>
                <a:spcPct val="0"/>
              </a:spcBef>
              <a:spcAft>
                <a:spcPct val="0"/>
              </a:spcAft>
              <a:defRPr/>
            </a:pPr>
            <a:r>
              <a:rPr lang="en-US" sz="2800" b="1" dirty="0" smtClean="0">
                <a:solidFill>
                  <a:srgbClr val="595959"/>
                </a:solidFill>
                <a:latin typeface="Calibri" panose="020F0502020204030204" pitchFamily="34" charset="0"/>
                <a:cs typeface="Arial" charset="0"/>
              </a:rPr>
              <a:t>ASTA V&amp;F Seed Conference 2015 - EI WG</a:t>
            </a:r>
            <a:endParaRPr lang="en-US" sz="2800" b="1" dirty="0">
              <a:solidFill>
                <a:srgbClr val="595959"/>
              </a:solidFill>
              <a:latin typeface="Calibri" panose="020F0502020204030204" pitchFamily="34" charset="0"/>
              <a:cs typeface="Arial" charset="0"/>
            </a:endParaRPr>
          </a:p>
        </p:txBody>
      </p:sp>
    </p:spTree>
    <p:extLst>
      <p:ext uri="{BB962C8B-B14F-4D97-AF65-F5344CB8AC3E}">
        <p14:creationId xmlns:p14="http://schemas.microsoft.com/office/powerpoint/2010/main" val="4173318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rporate presentation Enza Zaden">
  <a:themeElements>
    <a:clrScheme name="Blank Presentation 13">
      <a:dk1>
        <a:srgbClr val="000000"/>
      </a:dk1>
      <a:lt1>
        <a:srgbClr val="FFFFFF"/>
      </a:lt1>
      <a:dk2>
        <a:srgbClr val="B5BA05"/>
      </a:dk2>
      <a:lt2>
        <a:srgbClr val="000000"/>
      </a:lt2>
      <a:accent1>
        <a:srgbClr val="299926"/>
      </a:accent1>
      <a:accent2>
        <a:srgbClr val="F7E017"/>
      </a:accent2>
      <a:accent3>
        <a:srgbClr val="D7D9AA"/>
      </a:accent3>
      <a:accent4>
        <a:srgbClr val="DADADA"/>
      </a:accent4>
      <a:accent5>
        <a:srgbClr val="ACCAAC"/>
      </a:accent5>
      <a:accent6>
        <a:srgbClr val="E0CB14"/>
      </a:accent6>
      <a:hlink>
        <a:srgbClr val="000000"/>
      </a:hlink>
      <a:folHlink>
        <a:srgbClr val="FFFFFF"/>
      </a:folHlink>
    </a:clrScheme>
    <a:fontScheme name="Blank Presentation">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2"/>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B5BA05"/>
        </a:dk2>
        <a:lt2>
          <a:srgbClr val="000000"/>
        </a:lt2>
        <a:accent1>
          <a:srgbClr val="299926"/>
        </a:accent1>
        <a:accent2>
          <a:srgbClr val="F7E017"/>
        </a:accent2>
        <a:accent3>
          <a:srgbClr val="D7D9AA"/>
        </a:accent3>
        <a:accent4>
          <a:srgbClr val="DADADA"/>
        </a:accent4>
        <a:accent5>
          <a:srgbClr val="ACCAAC"/>
        </a:accent5>
        <a:accent6>
          <a:srgbClr val="E0CB14"/>
        </a:accent6>
        <a:hlink>
          <a:srgbClr val="000000"/>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717</Words>
  <Application>Microsoft Office PowerPoint</Application>
  <PresentationFormat>On-screen Show (4:3)</PresentationFormat>
  <Paragraphs>98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Corporate presentation Enza Zaden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Enza Zaden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Keene</dc:creator>
  <cp:lastModifiedBy>Rob Keene</cp:lastModifiedBy>
  <cp:revision>24</cp:revision>
  <cp:lastPrinted>2015-01-14T13:10:15Z</cp:lastPrinted>
  <dcterms:created xsi:type="dcterms:W3CDTF">2015-01-12T13:38:30Z</dcterms:created>
  <dcterms:modified xsi:type="dcterms:W3CDTF">2015-01-14T13:21:42Z</dcterms:modified>
</cp:coreProperties>
</file>