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0"/>
            <a:ext cx="91345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2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9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4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3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2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7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2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1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5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0"/>
            <a:ext cx="913451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B3D60-1451-4FC4-A186-1313BADADB6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International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Vegetable and Flower Emerging Issues Working Group</a:t>
            </a:r>
          </a:p>
          <a:p>
            <a:r>
              <a:rPr lang="en-US" dirty="0" smtClean="0"/>
              <a:t>January 24,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Priorities in China:</a:t>
            </a:r>
          </a:p>
          <a:p>
            <a:pPr lvl="1"/>
            <a:r>
              <a:rPr lang="en-US" dirty="0" smtClean="0"/>
              <a:t>IP protection and enforcement</a:t>
            </a:r>
          </a:p>
          <a:p>
            <a:pPr lvl="1"/>
            <a:r>
              <a:rPr lang="en-US" dirty="0" smtClean="0"/>
              <a:t>Germplasm movement</a:t>
            </a:r>
          </a:p>
          <a:p>
            <a:pPr lvl="1"/>
            <a:r>
              <a:rPr lang="en-US" dirty="0" smtClean="0"/>
              <a:t>Science-based phytosanitary regulations</a:t>
            </a:r>
          </a:p>
          <a:p>
            <a:pPr lvl="1"/>
            <a:r>
              <a:rPr lang="en-US" dirty="0" smtClean="0"/>
              <a:t>Importance of quality seed</a:t>
            </a:r>
          </a:p>
          <a:p>
            <a:r>
              <a:rPr lang="en-US" dirty="0" smtClean="0"/>
              <a:t>2015 Activities</a:t>
            </a:r>
          </a:p>
          <a:p>
            <a:pPr lvl="1"/>
            <a:r>
              <a:rPr lang="en-US" dirty="0" smtClean="0"/>
              <a:t>Feb: 2015 strategic planning trip  </a:t>
            </a:r>
          </a:p>
          <a:p>
            <a:pPr lvl="1"/>
            <a:r>
              <a:rPr lang="en-US" dirty="0" smtClean="0"/>
              <a:t>Apr: industry to industry event; company visits</a:t>
            </a:r>
          </a:p>
          <a:p>
            <a:pPr lvl="1"/>
            <a:r>
              <a:rPr lang="en-US" dirty="0" smtClean="0"/>
              <a:t>Fall: delegation visit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1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Brazil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Priority: science-based phytosanitary policies</a:t>
            </a:r>
          </a:p>
          <a:p>
            <a:r>
              <a:rPr lang="en-US" dirty="0" smtClean="0"/>
              <a:t>2014 fact finding and relationship building trip</a:t>
            </a:r>
          </a:p>
          <a:p>
            <a:pPr lvl="1"/>
            <a:r>
              <a:rPr lang="en-US" dirty="0" smtClean="0"/>
              <a:t>Met with ABRASEM, MAPA, FAS at US Embassy</a:t>
            </a:r>
          </a:p>
          <a:p>
            <a:pPr lvl="1"/>
            <a:r>
              <a:rPr lang="en-US" dirty="0" smtClean="0"/>
              <a:t>Discussed: N36, O59, ABRASEM’s new structure, US Embassy priorities, and 2015 workshop</a:t>
            </a:r>
          </a:p>
          <a:p>
            <a:r>
              <a:rPr lang="en-US" dirty="0" smtClean="0"/>
              <a:t>2015 phytosanitary workshop</a:t>
            </a:r>
          </a:p>
          <a:p>
            <a:pPr lvl="1"/>
            <a:r>
              <a:rPr lang="en-US" dirty="0" smtClean="0"/>
              <a:t>Spring trip: for experts to review N36 comments and provide technical feedback to MAPA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54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Priorities in Mexico:</a:t>
            </a:r>
          </a:p>
          <a:p>
            <a:pPr lvl="1"/>
            <a:r>
              <a:rPr lang="en-US" dirty="0" smtClean="0"/>
              <a:t>Clear understanding of phytosanitary protocols</a:t>
            </a:r>
          </a:p>
          <a:p>
            <a:pPr lvl="1"/>
            <a:r>
              <a:rPr lang="en-US" dirty="0" smtClean="0"/>
              <a:t>Science-based phytosanitary regulations</a:t>
            </a:r>
          </a:p>
          <a:p>
            <a:r>
              <a:rPr lang="en-US" dirty="0" smtClean="0"/>
              <a:t>Previous activities: four border workshops with APHIS, SAGRAPA, CBP, and AMSAC</a:t>
            </a:r>
          </a:p>
          <a:p>
            <a:pPr lvl="1"/>
            <a:r>
              <a:rPr lang="en-US" dirty="0" smtClean="0"/>
              <a:t>2014 topics: </a:t>
            </a:r>
            <a:r>
              <a:rPr lang="en-US" dirty="0"/>
              <a:t> ISF &amp; Mexico </a:t>
            </a:r>
            <a:r>
              <a:rPr lang="en-US" dirty="0" smtClean="0"/>
              <a:t>seed pest list </a:t>
            </a:r>
            <a:r>
              <a:rPr lang="en-US" dirty="0"/>
              <a:t>and </a:t>
            </a:r>
            <a:r>
              <a:rPr lang="en-US" dirty="0" smtClean="0"/>
              <a:t>PRA’s; organic seeds; harmonization of seed testing methods; IPPC seed standard</a:t>
            </a:r>
          </a:p>
          <a:p>
            <a:r>
              <a:rPr lang="en-US" dirty="0" smtClean="0"/>
              <a:t>AMSAC and ASTA’s Mexico WG interested in another workshop this fall.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549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0743"/>
            <a:ext cx="7373937" cy="554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4992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7373937" cy="268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607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Re-Export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Reduce phytosanitary barriers that block seed movement, including non-science based requirements and confusing requirements that delay shipments</a:t>
            </a:r>
          </a:p>
          <a:p>
            <a:r>
              <a:rPr lang="en-US" dirty="0"/>
              <a:t>M</a:t>
            </a:r>
            <a:r>
              <a:rPr lang="en-US" dirty="0" smtClean="0"/>
              <a:t>odeled after Mexico border workshops</a:t>
            </a:r>
          </a:p>
          <a:p>
            <a:r>
              <a:rPr lang="en-US" dirty="0" smtClean="0"/>
              <a:t>Proposed ports: Seattle, Portland, Oakland, Los Angeles, New Orleans, and Houston</a:t>
            </a:r>
          </a:p>
          <a:p>
            <a:r>
              <a:rPr lang="en-US" dirty="0" smtClean="0"/>
              <a:t>Proposed time: late summer/early fall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549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224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International Activities</vt:lpstr>
      <vt:lpstr>China</vt:lpstr>
      <vt:lpstr>Brazil</vt:lpstr>
      <vt:lpstr>Mexico</vt:lpstr>
      <vt:lpstr>PowerPoint Presentation</vt:lpstr>
      <vt:lpstr>PowerPoint Presentation</vt:lpstr>
      <vt:lpstr>Re-Export Workshop</vt:lpstr>
    </vt:vector>
  </TitlesOfParts>
  <Company>ASTA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 Deibler</dc:creator>
  <cp:lastModifiedBy>Michelle Klieger</cp:lastModifiedBy>
  <cp:revision>13</cp:revision>
  <dcterms:created xsi:type="dcterms:W3CDTF">2013-04-01T17:41:53Z</dcterms:created>
  <dcterms:modified xsi:type="dcterms:W3CDTF">2015-01-22T15:20:54Z</dcterms:modified>
</cp:coreProperties>
</file>