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3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indent="0"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3420000" y="3240000"/>
            <a:ext cx="630000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420000" y="4086360"/>
            <a:ext cx="630000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indent="0"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3420000" y="324000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6648120" y="324000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3420000" y="408636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6648120" y="408636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indent="0"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/>
          </p:nvPr>
        </p:nvSpPr>
        <p:spPr>
          <a:xfrm>
            <a:off x="3420000" y="3240000"/>
            <a:ext cx="20282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/>
          </p:nvPr>
        </p:nvSpPr>
        <p:spPr>
          <a:xfrm>
            <a:off x="5550120" y="3240000"/>
            <a:ext cx="20282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/>
          </p:nvPr>
        </p:nvSpPr>
        <p:spPr>
          <a:xfrm>
            <a:off x="7680240" y="3240000"/>
            <a:ext cx="20282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/>
          </p:nvPr>
        </p:nvSpPr>
        <p:spPr>
          <a:xfrm>
            <a:off x="3420000" y="4086360"/>
            <a:ext cx="20282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42" name="PlaceHolder 6"/>
          <p:cNvSpPr>
            <a:spLocks noGrp="1"/>
          </p:cNvSpPr>
          <p:nvPr>
            <p:ph/>
          </p:nvPr>
        </p:nvSpPr>
        <p:spPr>
          <a:xfrm>
            <a:off x="5550120" y="4086360"/>
            <a:ext cx="20282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43" name="PlaceHolder 7"/>
          <p:cNvSpPr>
            <a:spLocks noGrp="1"/>
          </p:cNvSpPr>
          <p:nvPr>
            <p:ph/>
          </p:nvPr>
        </p:nvSpPr>
        <p:spPr>
          <a:xfrm>
            <a:off x="7680240" y="4086360"/>
            <a:ext cx="20282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8468725A-A97C-4992-BEF7-AC6B2D4A7343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indent="0"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subTitle"/>
          </p:nvPr>
        </p:nvSpPr>
        <p:spPr>
          <a:xfrm>
            <a:off x="3420000" y="3240000"/>
            <a:ext cx="630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22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6B6CE38B-3855-47D4-A62A-2FFD4A15B051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indent="0"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3420000" y="3240000"/>
            <a:ext cx="630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A0C13D0C-5EDB-4694-96DD-2CFDF8A08200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indent="0"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3420000" y="3240000"/>
            <a:ext cx="307404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6648120" y="3240000"/>
            <a:ext cx="307404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EA413F0E-7EE9-40DB-A5F1-B7F086AF82CA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indent="0"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33D82A09-BA67-45D7-B7DA-F830320C2B36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subTitle"/>
          </p:nvPr>
        </p:nvSpPr>
        <p:spPr>
          <a:xfrm>
            <a:off x="2700000" y="1485000"/>
            <a:ext cx="4680000" cy="7510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22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24DCB469-C6D4-49FF-874A-9198F29CCAF6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indent="0"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/>
          </p:nvPr>
        </p:nvSpPr>
        <p:spPr>
          <a:xfrm>
            <a:off x="3420000" y="324000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/>
          </p:nvPr>
        </p:nvSpPr>
        <p:spPr>
          <a:xfrm>
            <a:off x="6648120" y="3240000"/>
            <a:ext cx="307404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/>
          </p:nvPr>
        </p:nvSpPr>
        <p:spPr>
          <a:xfrm>
            <a:off x="3420000" y="408636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A8F4ABE7-A467-4C8D-BD44-E1F11CC443C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indent="0"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3420000" y="3240000"/>
            <a:ext cx="630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22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indent="0"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3420000" y="3240000"/>
            <a:ext cx="307404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6648120" y="324000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6648120" y="408636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23192510-4B86-4311-B13F-BCB85645CF4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indent="0"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/>
          </p:nvPr>
        </p:nvSpPr>
        <p:spPr>
          <a:xfrm>
            <a:off x="3420000" y="324000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/>
          </p:nvPr>
        </p:nvSpPr>
        <p:spPr>
          <a:xfrm>
            <a:off x="6648120" y="324000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/>
          </p:nvPr>
        </p:nvSpPr>
        <p:spPr>
          <a:xfrm>
            <a:off x="3420000" y="4086360"/>
            <a:ext cx="630000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2EB6EF66-1181-4AF5-95FB-2B587765B5F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indent="0"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3420000" y="3240000"/>
            <a:ext cx="630000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3420000" y="4086360"/>
            <a:ext cx="630000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B6A811F2-52C0-4348-B3D3-84D896333B2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indent="0"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3420000" y="324000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6648120" y="324000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3420000" y="408636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6648120" y="408636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1D702C05-4B3A-4AE7-8953-407D6F3E6093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indent="0"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/>
          </p:nvPr>
        </p:nvSpPr>
        <p:spPr>
          <a:xfrm>
            <a:off x="3420000" y="3240000"/>
            <a:ext cx="20282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/>
          </p:nvPr>
        </p:nvSpPr>
        <p:spPr>
          <a:xfrm>
            <a:off x="5550120" y="3240000"/>
            <a:ext cx="20282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/>
          </p:nvPr>
        </p:nvSpPr>
        <p:spPr>
          <a:xfrm>
            <a:off x="7680240" y="3240000"/>
            <a:ext cx="20282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/>
          </p:nvPr>
        </p:nvSpPr>
        <p:spPr>
          <a:xfrm>
            <a:off x="3420000" y="4086360"/>
            <a:ext cx="20282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85" name="PlaceHolder 6"/>
          <p:cNvSpPr>
            <a:spLocks noGrp="1"/>
          </p:cNvSpPr>
          <p:nvPr>
            <p:ph/>
          </p:nvPr>
        </p:nvSpPr>
        <p:spPr>
          <a:xfrm>
            <a:off x="5550120" y="4086360"/>
            <a:ext cx="20282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86" name="PlaceHolder 7"/>
          <p:cNvSpPr>
            <a:spLocks noGrp="1"/>
          </p:cNvSpPr>
          <p:nvPr>
            <p:ph/>
          </p:nvPr>
        </p:nvSpPr>
        <p:spPr>
          <a:xfrm>
            <a:off x="7680240" y="4086360"/>
            <a:ext cx="20282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55C24728-33D1-44FB-8A3C-3D1868A9926E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49D73DB7-8C9F-4E80-B75D-D860560F9E68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indent="0"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subTitle"/>
          </p:nvPr>
        </p:nvSpPr>
        <p:spPr>
          <a:xfrm>
            <a:off x="3420000" y="3240000"/>
            <a:ext cx="630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22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79F1BFEA-FB95-4C5D-8399-6E35260D485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indent="0"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3420000" y="3240000"/>
            <a:ext cx="630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16962995-4CF5-4B93-A2EB-B065496F7CE2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indent="0"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/>
          </p:nvPr>
        </p:nvSpPr>
        <p:spPr>
          <a:xfrm>
            <a:off x="3420000" y="3240000"/>
            <a:ext cx="307404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/>
          </p:nvPr>
        </p:nvSpPr>
        <p:spPr>
          <a:xfrm>
            <a:off x="6648120" y="3240000"/>
            <a:ext cx="307404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98EFC79D-3C23-4AD3-AFDD-9CFA7E055F2D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indent="0"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CF65DD87-8448-4BD5-8A5D-0E673A63226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indent="0"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3420000" y="3240000"/>
            <a:ext cx="630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subTitle"/>
          </p:nvPr>
        </p:nvSpPr>
        <p:spPr>
          <a:xfrm>
            <a:off x="2700000" y="1485000"/>
            <a:ext cx="4680000" cy="7510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22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08EBE018-2185-43FE-ABC7-2432FB850AA6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indent="0"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/>
          </p:nvPr>
        </p:nvSpPr>
        <p:spPr>
          <a:xfrm>
            <a:off x="3420000" y="324000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/>
          </p:nvPr>
        </p:nvSpPr>
        <p:spPr>
          <a:xfrm>
            <a:off x="6648120" y="3240000"/>
            <a:ext cx="307404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/>
          </p:nvPr>
        </p:nvSpPr>
        <p:spPr>
          <a:xfrm>
            <a:off x="3420000" y="408636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55201732-54EF-407E-8445-F26339E5870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indent="0"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/>
          </p:nvPr>
        </p:nvSpPr>
        <p:spPr>
          <a:xfrm>
            <a:off x="3420000" y="3240000"/>
            <a:ext cx="307404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/>
          </p:nvPr>
        </p:nvSpPr>
        <p:spPr>
          <a:xfrm>
            <a:off x="6648120" y="324000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/>
          </p:nvPr>
        </p:nvSpPr>
        <p:spPr>
          <a:xfrm>
            <a:off x="6648120" y="408636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35833A10-6963-4ACF-A5C1-B80E140CAA6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indent="0"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3420000" y="324000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6648120" y="324000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/>
          </p:nvPr>
        </p:nvSpPr>
        <p:spPr>
          <a:xfrm>
            <a:off x="3420000" y="4086360"/>
            <a:ext cx="630000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5DBC9448-FFA0-4867-A244-B83CC29ECE4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indent="0"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/>
          </p:nvPr>
        </p:nvSpPr>
        <p:spPr>
          <a:xfrm>
            <a:off x="3420000" y="3240000"/>
            <a:ext cx="630000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/>
          </p:nvPr>
        </p:nvSpPr>
        <p:spPr>
          <a:xfrm>
            <a:off x="3420000" y="4086360"/>
            <a:ext cx="630000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1C2F43C7-4EBB-431F-8190-EE61E02B5E3E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indent="0"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/>
          </p:nvPr>
        </p:nvSpPr>
        <p:spPr>
          <a:xfrm>
            <a:off x="3420000" y="324000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120" name="PlaceHolder 3"/>
          <p:cNvSpPr>
            <a:spLocks noGrp="1"/>
          </p:cNvSpPr>
          <p:nvPr>
            <p:ph/>
          </p:nvPr>
        </p:nvSpPr>
        <p:spPr>
          <a:xfrm>
            <a:off x="6648120" y="324000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121" name="PlaceHolder 4"/>
          <p:cNvSpPr>
            <a:spLocks noGrp="1"/>
          </p:cNvSpPr>
          <p:nvPr>
            <p:ph/>
          </p:nvPr>
        </p:nvSpPr>
        <p:spPr>
          <a:xfrm>
            <a:off x="3420000" y="408636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122" name="PlaceHolder 5"/>
          <p:cNvSpPr>
            <a:spLocks noGrp="1"/>
          </p:cNvSpPr>
          <p:nvPr>
            <p:ph/>
          </p:nvPr>
        </p:nvSpPr>
        <p:spPr>
          <a:xfrm>
            <a:off x="6648120" y="408636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4A18EC18-84AB-4D75-9D28-0042B190C4C6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indent="0"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/>
          </p:nvPr>
        </p:nvSpPr>
        <p:spPr>
          <a:xfrm>
            <a:off x="3420000" y="3240000"/>
            <a:ext cx="20282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/>
          </p:nvPr>
        </p:nvSpPr>
        <p:spPr>
          <a:xfrm>
            <a:off x="5550120" y="3240000"/>
            <a:ext cx="20282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126" name="PlaceHolder 4"/>
          <p:cNvSpPr>
            <a:spLocks noGrp="1"/>
          </p:cNvSpPr>
          <p:nvPr>
            <p:ph/>
          </p:nvPr>
        </p:nvSpPr>
        <p:spPr>
          <a:xfrm>
            <a:off x="7680240" y="3240000"/>
            <a:ext cx="20282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127" name="PlaceHolder 5"/>
          <p:cNvSpPr>
            <a:spLocks noGrp="1"/>
          </p:cNvSpPr>
          <p:nvPr>
            <p:ph/>
          </p:nvPr>
        </p:nvSpPr>
        <p:spPr>
          <a:xfrm>
            <a:off x="3420000" y="4086360"/>
            <a:ext cx="20282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128" name="PlaceHolder 6"/>
          <p:cNvSpPr>
            <a:spLocks noGrp="1"/>
          </p:cNvSpPr>
          <p:nvPr>
            <p:ph/>
          </p:nvPr>
        </p:nvSpPr>
        <p:spPr>
          <a:xfrm>
            <a:off x="5550120" y="4086360"/>
            <a:ext cx="20282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129" name="PlaceHolder 7"/>
          <p:cNvSpPr>
            <a:spLocks noGrp="1"/>
          </p:cNvSpPr>
          <p:nvPr>
            <p:ph/>
          </p:nvPr>
        </p:nvSpPr>
        <p:spPr>
          <a:xfrm>
            <a:off x="7680240" y="4086360"/>
            <a:ext cx="20282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D8FB9BA1-6732-4740-9237-71EB325C4333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indent="0"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3420000" y="3240000"/>
            <a:ext cx="307404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6648120" y="3240000"/>
            <a:ext cx="307404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indent="0"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2700000" y="1485000"/>
            <a:ext cx="4680000" cy="7510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22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indent="0"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3420000" y="324000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6648120" y="3240000"/>
            <a:ext cx="307404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3420000" y="408636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indent="0"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3420000" y="3240000"/>
            <a:ext cx="307404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6648120" y="324000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/>
          </p:nvPr>
        </p:nvSpPr>
        <p:spPr>
          <a:xfrm>
            <a:off x="6648120" y="408636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indent="0" algn="ctr">
              <a:buNone/>
            </a:pP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3420000" y="324000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6648120" y="3240000"/>
            <a:ext cx="307404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/>
          </p:nvPr>
        </p:nvSpPr>
        <p:spPr>
          <a:xfrm>
            <a:off x="3420000" y="4086360"/>
            <a:ext cx="6300000" cy="77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655"/>
              </a:spcAft>
              <a:buNone/>
            </a:pP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"/>
          <p:cNvSpPr/>
          <p:nvPr/>
        </p:nvSpPr>
        <p:spPr>
          <a:xfrm>
            <a:off x="0" y="5400000"/>
            <a:ext cx="10080000" cy="270000"/>
          </a:xfrm>
          <a:prstGeom prst="rect">
            <a:avLst/>
          </a:prstGeom>
          <a:solidFill>
            <a:srgbClr val="2c3e50"/>
          </a:solidFill>
          <a:ln w="108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"/>
          <p:cNvSpPr/>
          <p:nvPr/>
        </p:nvSpPr>
        <p:spPr>
          <a:xfrm>
            <a:off x="0" y="0"/>
            <a:ext cx="10080000" cy="1215000"/>
          </a:xfrm>
          <a:prstGeom prst="rect">
            <a:avLst/>
          </a:prstGeom>
          <a:solidFill>
            <a:srgbClr val="2c3e50"/>
          </a:solidFill>
          <a:ln w="108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60000" y="225720"/>
            <a:ext cx="9360000" cy="71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1" lang="en-US" sz="2700" spc="-1" strike="noStrike">
                <a:solidFill>
                  <a:srgbClr val="ffffff"/>
                </a:solidFill>
                <a:latin typeface="Source Sans Pro Black"/>
              </a:rPr>
              <a:t>Click to edit the title text format</a:t>
            </a:r>
            <a:endParaRPr b="1" lang="en-US" sz="27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360000" y="1485000"/>
            <a:ext cx="9360000" cy="378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2c3e50"/>
                </a:solidFill>
                <a:latin typeface="Source Sans Pro Semibold"/>
              </a:rPr>
              <a:t>Click to edit the outline text format</a:t>
            </a:r>
            <a:endParaRPr b="1" lang="en-US" sz="2400" spc="-1" strike="noStrike">
              <a:solidFill>
                <a:srgbClr val="2c3e50"/>
              </a:solidFill>
              <a:latin typeface="Source Sans Pro Semibold"/>
            </a:endParaRPr>
          </a:p>
          <a:p>
            <a:pPr lvl="1" marL="864000" indent="-324000">
              <a:spcAft>
                <a:spcPts val="850"/>
              </a:spcAft>
              <a:buClr>
                <a:srgbClr val="2c3e50"/>
              </a:buClr>
              <a:buSzPct val="75000"/>
              <a:buFont typeface="Symbol" charset="2"/>
              <a:buChar char=""/>
            </a:pPr>
            <a:r>
              <a:rPr b="0" lang="en-US" sz="2100" spc="-1" strike="noStrike">
                <a:solidFill>
                  <a:srgbClr val="2c3e50"/>
                </a:solidFill>
                <a:latin typeface="Source Sans Pro"/>
              </a:rPr>
              <a:t>Second Outline Level</a:t>
            </a:r>
            <a:endParaRPr b="0" lang="en-US" sz="2100" spc="-1" strike="noStrike">
              <a:solidFill>
                <a:srgbClr val="2c3e50"/>
              </a:solidFill>
              <a:latin typeface="Source Sans Pro"/>
            </a:endParaRPr>
          </a:p>
          <a:p>
            <a:pPr lvl="2" marL="1296000" indent="-288000">
              <a:spcAft>
                <a:spcPts val="635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2c3e50"/>
                </a:solidFill>
                <a:latin typeface="Source Sans Pro"/>
              </a:rPr>
              <a:t>Third Outline Level</a:t>
            </a:r>
            <a:endParaRPr b="0" lang="en-US" sz="1800" spc="-1" strike="noStrike">
              <a:solidFill>
                <a:srgbClr val="2c3e50"/>
              </a:solidFill>
              <a:latin typeface="Source Sans Pro"/>
            </a:endParaRPr>
          </a:p>
          <a:p>
            <a:pPr lvl="3" marL="1728000" indent="-216000">
              <a:spcAft>
                <a:spcPts val="425"/>
              </a:spcAft>
              <a:buClr>
                <a:srgbClr val="2c3e50"/>
              </a:buClr>
              <a:buSzPct val="75000"/>
              <a:buFont typeface="Symbol" charset="2"/>
              <a:buChar char=""/>
            </a:pPr>
            <a:r>
              <a:rPr b="0" lang="en-US" sz="1500" spc="-1" strike="noStrike">
                <a:solidFill>
                  <a:srgbClr val="2c3e50"/>
                </a:solidFill>
                <a:latin typeface="Source Sans Pro"/>
              </a:rPr>
              <a:t>Fourth Outline Level</a:t>
            </a:r>
            <a:endParaRPr b="0" lang="en-US" sz="1500" spc="-1" strike="noStrike">
              <a:solidFill>
                <a:srgbClr val="2c3e50"/>
              </a:solidFill>
              <a:latin typeface="Source Sans Pro"/>
            </a:endParaRPr>
          </a:p>
          <a:p>
            <a:pPr lvl="4" marL="2160000" indent="-216000">
              <a:spcAft>
                <a:spcPts val="213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0" lang="en-US" sz="1500" spc="-1" strike="noStrike">
                <a:solidFill>
                  <a:srgbClr val="2c3e50"/>
                </a:solidFill>
                <a:latin typeface="Source Sans Pro"/>
              </a:rPr>
              <a:t>Fifth Outline Level</a:t>
            </a:r>
            <a:endParaRPr b="0" lang="en-US" sz="1500" spc="-1" strike="noStrike">
              <a:solidFill>
                <a:srgbClr val="2c3e50"/>
              </a:solidFill>
              <a:latin typeface="Source Sans Pro"/>
            </a:endParaRPr>
          </a:p>
          <a:p>
            <a:pPr lvl="5" marL="2592000" indent="-216000">
              <a:spcAft>
                <a:spcPts val="213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0" lang="en-US" sz="1500" spc="-1" strike="noStrike">
                <a:solidFill>
                  <a:srgbClr val="2c3e50"/>
                </a:solidFill>
                <a:latin typeface="Source Sans Pro"/>
              </a:rPr>
              <a:t>Sixth Outline Level</a:t>
            </a:r>
            <a:endParaRPr b="0" lang="en-US" sz="1500" spc="-1" strike="noStrike">
              <a:solidFill>
                <a:srgbClr val="2c3e50"/>
              </a:solidFill>
              <a:latin typeface="Source Sans Pro"/>
            </a:endParaRPr>
          </a:p>
          <a:p>
            <a:pPr lvl="6" marL="3024000" indent="-216000">
              <a:spcAft>
                <a:spcPts val="213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0" lang="en-US" sz="1500" spc="-1" strike="noStrike">
                <a:solidFill>
                  <a:srgbClr val="2c3e50"/>
                </a:solidFill>
                <a:latin typeface="Source Sans Pro"/>
              </a:rPr>
              <a:t>Seventh Outline Level</a:t>
            </a:r>
            <a:endParaRPr b="0" lang="en-US" sz="1500" spc="-1" strike="noStrike">
              <a:solidFill>
                <a:srgbClr val="2c3e50"/>
              </a:solidFill>
              <a:latin typeface="Source Sans Pro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>
          <a:xfrm>
            <a:off x="360000" y="5400000"/>
            <a:ext cx="2880000" cy="270000"/>
          </a:xfrm>
          <a:prstGeom prst="rect">
            <a:avLst/>
          </a:prstGeom>
          <a:noFill/>
          <a:ln w="72000">
            <a:noFill/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1" lang="en-US" sz="1800" spc="-1" strike="noStrike">
                <a:solidFill>
                  <a:srgbClr val="ffffff"/>
                </a:solidFill>
                <a:latin typeface="Source Sans Pro Black"/>
              </a:defRPr>
            </a:lvl1pPr>
          </a:lstStyle>
          <a:p>
            <a:pPr indent="0">
              <a:buNone/>
            </a:pPr>
            <a:r>
              <a:rPr b="1" lang="en-US" sz="1800" spc="-1" strike="noStrike">
                <a:solidFill>
                  <a:srgbClr val="ffffff"/>
                </a:solidFill>
                <a:latin typeface="Source Sans Pro Black"/>
              </a:rPr>
              <a:t>&lt;date/time&gt;</a:t>
            </a:r>
            <a:endParaRPr b="1" lang="en-US" sz="18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>
          <a:xfrm>
            <a:off x="3420000" y="5400000"/>
            <a:ext cx="3240000" cy="270000"/>
          </a:xfrm>
          <a:prstGeom prst="rect">
            <a:avLst/>
          </a:prstGeom>
          <a:noFill/>
          <a:ln w="7200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buNone/>
              <a:defRPr b="1" lang="en-US" sz="1800" spc="-1" strike="noStrike">
                <a:solidFill>
                  <a:srgbClr val="ffffff"/>
                </a:solidFill>
                <a:latin typeface="Source Sans Pro Black"/>
              </a:defRPr>
            </a:lvl1pPr>
          </a:lstStyle>
          <a:p>
            <a:pPr indent="0" algn="ctr">
              <a:buNone/>
            </a:pPr>
            <a:r>
              <a:rPr b="1" lang="en-US" sz="1800" spc="-1" strike="noStrike">
                <a:solidFill>
                  <a:srgbClr val="ffffff"/>
                </a:solidFill>
                <a:latin typeface="Source Sans Pro Black"/>
              </a:rPr>
              <a:t>&lt;footer&gt;</a:t>
            </a:r>
            <a:endParaRPr b="1" lang="en-US" sz="18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6" name=""/>
          <p:cNvSpPr/>
          <p:nvPr/>
        </p:nvSpPr>
        <p:spPr>
          <a:xfrm>
            <a:off x="9315000" y="5175000"/>
            <a:ext cx="450000" cy="450000"/>
          </a:xfrm>
          <a:prstGeom prst="ellipse">
            <a:avLst/>
          </a:prstGeom>
          <a:solidFill>
            <a:srgbClr val="1abc9c"/>
          </a:solidFill>
          <a:ln w="10800">
            <a:solidFill>
              <a:srgbClr val="1abc9c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" name=""/>
          <p:cNvSpPr txBox="1"/>
          <p:nvPr/>
        </p:nvSpPr>
        <p:spPr>
          <a:xfrm>
            <a:off x="9180000" y="5130000"/>
            <a:ext cx="720000" cy="540000"/>
          </a:xfrm>
          <a:prstGeom prst="rect">
            <a:avLst/>
          </a:prstGeom>
          <a:noFill/>
          <a:ln w="72000">
            <a:noFill/>
          </a:ln>
        </p:spPr>
        <p:txBody>
          <a:bodyPr lIns="0" rIns="0" tIns="0" bIns="0" anchor="ctr">
            <a:noAutofit/>
          </a:bodyPr>
          <a:p>
            <a:pPr algn="ctr"/>
            <a:fld id="{ADB37CA3-C1EE-4BAC-8336-B187DD32B0ED}" type="slidenum">
              <a:rPr b="1" lang="en-US" sz="1800" spc="-1" strike="noStrike">
                <a:solidFill>
                  <a:srgbClr val="ffffff"/>
                </a:solidFill>
                <a:latin typeface="Source Sans Pro Black"/>
              </a:rPr>
              <a:t>&lt;number&gt;</a:t>
            </a:fld>
            <a:endParaRPr b="1" lang="en-US" sz="1800" spc="-1" strike="noStrike">
              <a:solidFill>
                <a:srgbClr val="ffffff"/>
              </a:solidFill>
              <a:latin typeface="Source Sans Pro Black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"/>
          <p:cNvSpPr/>
          <p:nvPr/>
        </p:nvSpPr>
        <p:spPr>
          <a:xfrm>
            <a:off x="0" y="0"/>
            <a:ext cx="10080000" cy="5670000"/>
          </a:xfrm>
          <a:prstGeom prst="rect">
            <a:avLst/>
          </a:prstGeom>
          <a:solidFill>
            <a:srgbClr val="2c3e50"/>
          </a:solidFill>
          <a:ln w="108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5" name=""/>
          <p:cNvSpPr/>
          <p:nvPr/>
        </p:nvSpPr>
        <p:spPr>
          <a:xfrm>
            <a:off x="0" y="0"/>
            <a:ext cx="10080000" cy="3780000"/>
          </a:xfrm>
          <a:prstGeom prst="rect">
            <a:avLst/>
          </a:prstGeom>
          <a:solidFill>
            <a:srgbClr val="1abc9c"/>
          </a:solidFill>
          <a:ln w="10800">
            <a:solidFill>
              <a:srgbClr val="1abc9c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360000" y="2835000"/>
            <a:ext cx="9360000" cy="71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indent="0" algn="ctr">
              <a:lnSpc>
                <a:spcPct val="150000"/>
              </a:lnSpc>
              <a:buNone/>
            </a:pPr>
            <a:r>
              <a:rPr b="1" lang="en-US" sz="2700" spc="-1" strike="noStrike">
                <a:solidFill>
                  <a:srgbClr val="ffffff"/>
                </a:solidFill>
                <a:latin typeface="Source Sans Pro Black"/>
              </a:rPr>
              <a:t>Click to edit the title text format</a:t>
            </a:r>
            <a:endParaRPr b="1" lang="en-US" sz="27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360000" y="3915000"/>
            <a:ext cx="9360000" cy="1485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000"/>
          </a:bodyPr>
          <a:p>
            <a:pPr marL="432000" indent="0">
              <a:spcAft>
                <a:spcPts val="655"/>
              </a:spcAft>
            </a:pPr>
            <a:r>
              <a:rPr b="0" lang="en-US" sz="1500" spc="-1" strike="noStrike">
                <a:solidFill>
                  <a:srgbClr val="ffffff"/>
                </a:solidFill>
                <a:latin typeface="Source Sans Pro"/>
              </a:rPr>
              <a:t>Click to edit the outline text format</a:t>
            </a: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  <a:p>
            <a:pPr lvl="1" marL="864000" indent="0">
              <a:spcAft>
                <a:spcPts val="850"/>
              </a:spcAft>
            </a:pPr>
            <a:r>
              <a:rPr b="0" lang="en-US" sz="1500" spc="-1" strike="noStrike">
                <a:solidFill>
                  <a:srgbClr val="ffffff"/>
                </a:solidFill>
                <a:latin typeface="Source Sans Pro"/>
              </a:rPr>
              <a:t>Second Outline Level</a:t>
            </a: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  <a:p>
            <a:pPr lvl="2" marL="1296000" indent="0">
              <a:spcAft>
                <a:spcPts val="635"/>
              </a:spcAft>
            </a:pPr>
            <a:r>
              <a:rPr b="0" lang="en-US" sz="1500" spc="-1" strike="noStrike">
                <a:solidFill>
                  <a:srgbClr val="ffffff"/>
                </a:solidFill>
                <a:latin typeface="Source Sans Pro"/>
              </a:rPr>
              <a:t>Third Outline Level</a:t>
            </a: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  <a:p>
            <a:pPr lvl="3" marL="1728000" indent="0">
              <a:spcAft>
                <a:spcPts val="425"/>
              </a:spcAft>
            </a:pPr>
            <a:r>
              <a:rPr b="0" lang="en-US" sz="1500" spc="-1" strike="noStrike">
                <a:solidFill>
                  <a:srgbClr val="ffffff"/>
                </a:solidFill>
                <a:latin typeface="Source Sans Pro"/>
              </a:rPr>
              <a:t>Fourth Outline Level</a:t>
            </a: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  <a:p>
            <a:pPr lvl="4" marL="2160000" indent="0">
              <a:spcAft>
                <a:spcPts val="213"/>
              </a:spcAft>
            </a:pPr>
            <a:r>
              <a:rPr b="0" lang="en-US" sz="1500" spc="-1" strike="noStrike">
                <a:solidFill>
                  <a:srgbClr val="ffffff"/>
                </a:solidFill>
                <a:latin typeface="Source Sans Pro"/>
              </a:rPr>
              <a:t>Fifth Outline Level</a:t>
            </a: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  <a:p>
            <a:pPr lvl="5" marL="2592000" indent="0">
              <a:spcAft>
                <a:spcPts val="213"/>
              </a:spcAft>
            </a:pPr>
            <a:r>
              <a:rPr b="0" lang="en-US" sz="1500" spc="-1" strike="noStrike">
                <a:solidFill>
                  <a:srgbClr val="ffffff"/>
                </a:solidFill>
                <a:latin typeface="Source Sans Pro"/>
              </a:rPr>
              <a:t>Sixth Outline Level</a:t>
            </a: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  <a:p>
            <a:pPr lvl="6" marL="3024000" indent="0">
              <a:spcAft>
                <a:spcPts val="213"/>
              </a:spcAft>
            </a:pPr>
            <a:r>
              <a:rPr b="0" lang="en-US" sz="1500" spc="-1" strike="noStrike">
                <a:solidFill>
                  <a:srgbClr val="ffffff"/>
                </a:solidFill>
                <a:latin typeface="Source Sans Pro"/>
              </a:rPr>
              <a:t>Seventh Outline Level</a:t>
            </a: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dt" idx="3"/>
          </p:nvPr>
        </p:nvSpPr>
        <p:spPr>
          <a:xfrm>
            <a:off x="360000" y="5400000"/>
            <a:ext cx="2880000" cy="270000"/>
          </a:xfrm>
          <a:prstGeom prst="rect">
            <a:avLst/>
          </a:prstGeom>
          <a:noFill/>
          <a:ln w="72000">
            <a:noFill/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1" lang="en-US" sz="1800" spc="-1" strike="noStrike">
                <a:solidFill>
                  <a:srgbClr val="ffffff"/>
                </a:solidFill>
                <a:latin typeface="Source Sans Pro Black"/>
              </a:defRPr>
            </a:lvl1pPr>
          </a:lstStyle>
          <a:p>
            <a:pPr indent="0">
              <a:buNone/>
            </a:pPr>
            <a:r>
              <a:rPr b="1" lang="en-US" sz="1800" spc="-1" strike="noStrike">
                <a:solidFill>
                  <a:srgbClr val="ffffff"/>
                </a:solidFill>
                <a:latin typeface="Source Sans Pro Black"/>
              </a:rPr>
              <a:t>&lt;date/time&gt;</a:t>
            </a:r>
            <a:endParaRPr b="1" lang="en-US" sz="18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49" name="PlaceHolder 4"/>
          <p:cNvSpPr>
            <a:spLocks noGrp="1"/>
          </p:cNvSpPr>
          <p:nvPr>
            <p:ph type="ftr" idx="4"/>
          </p:nvPr>
        </p:nvSpPr>
        <p:spPr>
          <a:xfrm>
            <a:off x="3420000" y="5400000"/>
            <a:ext cx="3240000" cy="270000"/>
          </a:xfrm>
          <a:prstGeom prst="rect">
            <a:avLst/>
          </a:prstGeom>
          <a:noFill/>
          <a:ln w="7200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buNone/>
              <a:defRPr b="1" lang="en-US" sz="1800" spc="-1" strike="noStrike">
                <a:solidFill>
                  <a:srgbClr val="ffffff"/>
                </a:solidFill>
                <a:latin typeface="Source Sans Pro Black"/>
              </a:defRPr>
            </a:lvl1pPr>
          </a:lstStyle>
          <a:p>
            <a:pPr indent="0" algn="ctr">
              <a:buNone/>
            </a:pPr>
            <a:r>
              <a:rPr b="1" lang="en-US" sz="1800" spc="-1" strike="noStrike">
                <a:solidFill>
                  <a:srgbClr val="ffffff"/>
                </a:solidFill>
                <a:latin typeface="Source Sans Pro Black"/>
              </a:rPr>
              <a:t>&lt;footer&gt;</a:t>
            </a:r>
            <a:endParaRPr b="1" lang="en-US" sz="18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50" name="PlaceHolder 5"/>
          <p:cNvSpPr>
            <a:spLocks noGrp="1"/>
          </p:cNvSpPr>
          <p:nvPr>
            <p:ph type="sldNum" idx="5"/>
          </p:nvPr>
        </p:nvSpPr>
        <p:spPr>
          <a:xfrm>
            <a:off x="9180000" y="5130000"/>
            <a:ext cx="720000" cy="540000"/>
          </a:xfrm>
          <a:prstGeom prst="rect">
            <a:avLst/>
          </a:prstGeom>
          <a:noFill/>
          <a:ln w="72000">
            <a:noFill/>
          </a:ln>
        </p:spPr>
        <p:txBody>
          <a:bodyPr lIns="0" rIns="0" tIns="0" bIns="0" anchor="ctr">
            <a:noAutofit/>
          </a:bodyPr>
          <a:lstStyle>
            <a:lvl1pPr indent="0" algn="ctr">
              <a:buNone/>
              <a:defRPr b="1" lang="en-US" sz="1800" spc="-1" strike="noStrike">
                <a:solidFill>
                  <a:srgbClr val="ffffff"/>
                </a:solidFill>
                <a:latin typeface="Source Sans Pro Black"/>
              </a:defRPr>
            </a:lvl1pPr>
          </a:lstStyle>
          <a:p>
            <a:pPr indent="0" algn="ctr">
              <a:buNone/>
            </a:pPr>
            <a:fld id="{BE274986-5AA6-4066-B831-FE798CB4A928}" type="slidenum">
              <a:rPr b="1" lang="en-US" sz="1800" spc="-1" strike="noStrike">
                <a:solidFill>
                  <a:srgbClr val="ffffff"/>
                </a:solidFill>
                <a:latin typeface="Source Sans Pro Black"/>
              </a:rPr>
              <a:t>&lt;number&gt;</a:t>
            </a:fld>
            <a:endParaRPr b="1" lang="en-US" sz="1800" spc="-1" strike="noStrike">
              <a:solidFill>
                <a:srgbClr val="ffffff"/>
              </a:solidFill>
              <a:latin typeface="Source Sans Pro Black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"/>
          <p:cNvSpPr/>
          <p:nvPr/>
        </p:nvSpPr>
        <p:spPr>
          <a:xfrm>
            <a:off x="0" y="0"/>
            <a:ext cx="10080000" cy="5670000"/>
          </a:xfrm>
          <a:prstGeom prst="rect">
            <a:avLst/>
          </a:prstGeom>
          <a:solidFill>
            <a:srgbClr val="2c3e50"/>
          </a:solidFill>
          <a:ln w="108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8" name=""/>
          <p:cNvSpPr/>
          <p:nvPr/>
        </p:nvSpPr>
        <p:spPr>
          <a:xfrm>
            <a:off x="2520000" y="1350000"/>
            <a:ext cx="5040000" cy="1890000"/>
          </a:xfrm>
          <a:prstGeom prst="wedgeRectCallout">
            <a:avLst>
              <a:gd name="adj1" fmla="val -34032"/>
              <a:gd name="adj2" fmla="val 132916"/>
            </a:avLst>
          </a:prstGeom>
          <a:solidFill>
            <a:srgbClr val="ffffff"/>
          </a:solidFill>
          <a:ln w="72000">
            <a:solidFill>
              <a:srgbClr val="1abc9c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indent="0" algn="ctr">
              <a:buNone/>
            </a:pPr>
            <a:r>
              <a:rPr b="1" lang="en-US" sz="2700" spc="-1" strike="noStrike">
                <a:solidFill>
                  <a:srgbClr val="2c3e50"/>
                </a:solidFill>
                <a:latin typeface="Source Sans Pro Black"/>
              </a:rPr>
              <a:t>Click to edit the title text format</a:t>
            </a: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630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8000"/>
          </a:bodyPr>
          <a:p>
            <a:pPr marL="432000" indent="0">
              <a:spcAft>
                <a:spcPts val="655"/>
              </a:spcAft>
            </a:pPr>
            <a:r>
              <a:rPr b="0" lang="en-US" sz="1500" spc="-1" strike="noStrike">
                <a:solidFill>
                  <a:srgbClr val="ffffff"/>
                </a:solidFill>
                <a:latin typeface="Source Sans Pro"/>
              </a:rPr>
              <a:t>Click to edit the outline text format</a:t>
            </a: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  <a:p>
            <a:pPr lvl="1" marL="864000" indent="0">
              <a:spcAft>
                <a:spcPts val="850"/>
              </a:spcAft>
            </a:pPr>
            <a:r>
              <a:rPr b="0" lang="en-US" sz="1500" spc="-1" strike="noStrike">
                <a:solidFill>
                  <a:srgbClr val="ffffff"/>
                </a:solidFill>
                <a:latin typeface="Source Sans Pro"/>
              </a:rPr>
              <a:t>Second Outline Level</a:t>
            </a: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  <a:p>
            <a:pPr lvl="2" marL="1296000" indent="0">
              <a:spcAft>
                <a:spcPts val="635"/>
              </a:spcAft>
            </a:pPr>
            <a:r>
              <a:rPr b="0" lang="en-US" sz="1500" spc="-1" strike="noStrike">
                <a:solidFill>
                  <a:srgbClr val="ffffff"/>
                </a:solidFill>
                <a:latin typeface="Source Sans Pro"/>
              </a:rPr>
              <a:t>Third Outline Level</a:t>
            </a: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  <a:p>
            <a:pPr lvl="3" marL="1728000" indent="0">
              <a:spcAft>
                <a:spcPts val="425"/>
              </a:spcAft>
            </a:pPr>
            <a:r>
              <a:rPr b="0" lang="en-US" sz="1500" spc="-1" strike="noStrike">
                <a:solidFill>
                  <a:srgbClr val="ffffff"/>
                </a:solidFill>
                <a:latin typeface="Source Sans Pro"/>
              </a:rPr>
              <a:t>Fourth Outline Level</a:t>
            </a: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  <a:p>
            <a:pPr lvl="4" marL="2160000" indent="0">
              <a:spcAft>
                <a:spcPts val="213"/>
              </a:spcAft>
            </a:pPr>
            <a:r>
              <a:rPr b="0" lang="en-US" sz="1500" spc="-1" strike="noStrike">
                <a:solidFill>
                  <a:srgbClr val="ffffff"/>
                </a:solidFill>
                <a:latin typeface="Source Sans Pro"/>
              </a:rPr>
              <a:t>Fifth Outline Level</a:t>
            </a: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  <a:p>
            <a:pPr lvl="5" marL="2592000" indent="0">
              <a:spcAft>
                <a:spcPts val="213"/>
              </a:spcAft>
            </a:pPr>
            <a:r>
              <a:rPr b="0" lang="en-US" sz="1500" spc="-1" strike="noStrike">
                <a:solidFill>
                  <a:srgbClr val="ffffff"/>
                </a:solidFill>
                <a:latin typeface="Source Sans Pro"/>
              </a:rPr>
              <a:t>Sixth Outline Level</a:t>
            </a: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  <a:p>
            <a:pPr lvl="6" marL="3024000" indent="0">
              <a:spcAft>
                <a:spcPts val="213"/>
              </a:spcAft>
            </a:pPr>
            <a:r>
              <a:rPr b="0" lang="en-US" sz="1500" spc="-1" strike="noStrike">
                <a:solidFill>
                  <a:srgbClr val="ffffff"/>
                </a:solidFill>
                <a:latin typeface="Source Sans Pro"/>
              </a:rPr>
              <a:t>Seventh Outline Level</a:t>
            </a:r>
            <a:endParaRPr b="0" lang="en-US" sz="15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 type="dt" idx="6"/>
          </p:nvPr>
        </p:nvSpPr>
        <p:spPr>
          <a:xfrm>
            <a:off x="360000" y="5400000"/>
            <a:ext cx="2880000" cy="270000"/>
          </a:xfrm>
          <a:prstGeom prst="rect">
            <a:avLst/>
          </a:prstGeom>
          <a:noFill/>
          <a:ln w="72000">
            <a:noFill/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1" lang="en-US" sz="1800" spc="-1" strike="noStrike">
                <a:solidFill>
                  <a:srgbClr val="ffffff"/>
                </a:solidFill>
                <a:latin typeface="Source Sans Pro Black"/>
              </a:defRPr>
            </a:lvl1pPr>
          </a:lstStyle>
          <a:p>
            <a:pPr indent="0">
              <a:buNone/>
            </a:pPr>
            <a:r>
              <a:rPr b="1" lang="en-US" sz="1800" spc="-1" strike="noStrike">
                <a:solidFill>
                  <a:srgbClr val="ffffff"/>
                </a:solidFill>
                <a:latin typeface="Source Sans Pro Black"/>
              </a:rPr>
              <a:t>&lt;date/time&gt;</a:t>
            </a:r>
            <a:endParaRPr b="1" lang="en-US" sz="18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92" name="PlaceHolder 4"/>
          <p:cNvSpPr>
            <a:spLocks noGrp="1"/>
          </p:cNvSpPr>
          <p:nvPr>
            <p:ph type="ftr" idx="7"/>
          </p:nvPr>
        </p:nvSpPr>
        <p:spPr>
          <a:xfrm>
            <a:off x="3420000" y="5400000"/>
            <a:ext cx="3240000" cy="270000"/>
          </a:xfrm>
          <a:prstGeom prst="rect">
            <a:avLst/>
          </a:prstGeom>
          <a:noFill/>
          <a:ln w="7200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buNone/>
              <a:defRPr b="1" lang="en-US" sz="1800" spc="-1" strike="noStrike">
                <a:solidFill>
                  <a:srgbClr val="ffffff"/>
                </a:solidFill>
                <a:latin typeface="Source Sans Pro Black"/>
              </a:defRPr>
            </a:lvl1pPr>
          </a:lstStyle>
          <a:p>
            <a:pPr indent="0" algn="ctr">
              <a:buNone/>
            </a:pPr>
            <a:r>
              <a:rPr b="1" lang="en-US" sz="1800" spc="-1" strike="noStrike">
                <a:solidFill>
                  <a:srgbClr val="ffffff"/>
                </a:solidFill>
                <a:latin typeface="Source Sans Pro Black"/>
              </a:rPr>
              <a:t>&lt;footer&gt;</a:t>
            </a:r>
            <a:endParaRPr b="1" lang="en-US" sz="18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93" name="PlaceHolder 5"/>
          <p:cNvSpPr>
            <a:spLocks noGrp="1"/>
          </p:cNvSpPr>
          <p:nvPr>
            <p:ph type="sldNum" idx="8"/>
          </p:nvPr>
        </p:nvSpPr>
        <p:spPr>
          <a:xfrm>
            <a:off x="9180000" y="5130000"/>
            <a:ext cx="720000" cy="540000"/>
          </a:xfrm>
          <a:prstGeom prst="rect">
            <a:avLst/>
          </a:prstGeom>
          <a:noFill/>
          <a:ln w="72000">
            <a:noFill/>
          </a:ln>
        </p:spPr>
        <p:txBody>
          <a:bodyPr lIns="0" rIns="0" tIns="0" bIns="0" anchor="ctr">
            <a:noAutofit/>
          </a:bodyPr>
          <a:lstStyle>
            <a:lvl1pPr indent="0" algn="ctr">
              <a:buNone/>
              <a:defRPr b="1" lang="en-US" sz="1800" spc="-1" strike="noStrike">
                <a:solidFill>
                  <a:srgbClr val="ffffff"/>
                </a:solidFill>
                <a:latin typeface="Source Sans Pro Black"/>
              </a:defRPr>
            </a:lvl1pPr>
          </a:lstStyle>
          <a:p>
            <a:pPr indent="0" algn="ctr">
              <a:buNone/>
            </a:pPr>
            <a:fld id="{B015B67D-967A-463A-A4E4-4B51AF6ADEB0}" type="slidenum">
              <a:rPr b="1" lang="en-US" sz="1800" spc="-1" strike="noStrike">
                <a:solidFill>
                  <a:srgbClr val="ffffff"/>
                </a:solidFill>
                <a:latin typeface="Source Sans Pro Black"/>
              </a:rPr>
              <a:t>&lt;number&gt;</a:t>
            </a:fld>
            <a:endParaRPr b="1" lang="en-US" sz="1800" spc="-1" strike="noStrike">
              <a:solidFill>
                <a:srgbClr val="ffffff"/>
              </a:solidFill>
              <a:latin typeface="Source Sans Pro Black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7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360000" y="2835000"/>
            <a:ext cx="9360000" cy="71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indent="0" algn="ctr">
              <a:lnSpc>
                <a:spcPct val="150000"/>
              </a:lnSpc>
              <a:buNone/>
            </a:pPr>
            <a:r>
              <a:rPr b="1" lang="en-US" sz="2700" spc="-1" strike="noStrike">
                <a:solidFill>
                  <a:srgbClr val="ffffff"/>
                </a:solidFill>
                <a:latin typeface="Source Sans Pro Black"/>
              </a:rPr>
              <a:t>Agriculture Next </a:t>
            </a:r>
            <a:endParaRPr b="1" lang="en-US" sz="27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subTitle"/>
          </p:nvPr>
        </p:nvSpPr>
        <p:spPr>
          <a:xfrm>
            <a:off x="360000" y="3915000"/>
            <a:ext cx="9360000" cy="1485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2200" spc="-1" strike="noStrike">
                <a:solidFill>
                  <a:srgbClr val="ffffff"/>
                </a:solidFill>
                <a:latin typeface="Source Sans Pro"/>
              </a:rPr>
              <a:t>Next big agritech startup </a:t>
            </a:r>
            <a:endParaRPr b="0" lang="en-US" sz="22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2700000" y="1440000"/>
            <a:ext cx="468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indent="0" algn="ctr">
              <a:buNone/>
            </a:pPr>
            <a:r>
              <a:rPr b="1" lang="en-US" sz="2700" spc="-1" strike="noStrike">
                <a:solidFill>
                  <a:srgbClr val="2c3e50"/>
                </a:solidFill>
                <a:latin typeface="Source Sans Pro Black"/>
              </a:rPr>
              <a:t>What is the future of farming supply chain?</a:t>
            </a:r>
            <a:br>
              <a:rPr sz="2700"/>
            </a:br>
            <a:br>
              <a:rPr sz="2700"/>
            </a:br>
            <a:r>
              <a:rPr b="1" lang="en-US" sz="2700" spc="-1" strike="noStrike">
                <a:solidFill>
                  <a:srgbClr val="2c3e50"/>
                </a:solidFill>
                <a:latin typeface="Source Sans Pro Black"/>
              </a:rPr>
              <a:t>Agriculture Next </a:t>
            </a:r>
            <a:endParaRPr b="1" lang="en-US" sz="27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A36BB769-55A6-4CE8-A557-2A68FC657290}" type="slidenum">
              <a:t>2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Application>LibreOffice/7.4.1.2$Windows_X86_64 LibreOffice_project/3c58a8f3a960df8bc8fd77b461821e42c061c5f0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2022-11-25T19:28:05Z</dcterms:created>
  <dc:creator/>
  <dc:description/>
  <dc:language>en-US</dc:language>
  <cp:lastModifiedBy/>
  <dcterms:modified xsi:type="dcterms:W3CDTF">2022-11-25T19:29:22Z</dcterms:modified>
  <cp:revision>2</cp:revision>
  <dc:subject/>
  <dc:title>Midnightblue</dc:title>
</cp:coreProperties>
</file>