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4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62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152400"/>
            <a:ext cx="815340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78661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100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04800"/>
            <a:ext cx="8153400" cy="18288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17751"/>
            <a:ext cx="949456" cy="575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37496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4971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3323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9602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2590800" y="2971800"/>
            <a:ext cx="3429000" cy="14478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2190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04800"/>
            <a:ext cx="815340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43031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39950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92041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5267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6000">
              <a:srgbClr val="8780B8"/>
            </a:gs>
            <a:gs pos="59000">
              <a:srgbClr val="C0BCE6"/>
            </a:gs>
            <a:gs pos="0">
              <a:schemeClr val="bg2">
                <a:tint val="40000"/>
                <a:satMod val="350000"/>
              </a:schemeClr>
            </a:gs>
            <a:gs pos="9000">
              <a:schemeClr val="accent3"/>
            </a:gs>
            <a:gs pos="97000">
              <a:schemeClr val="bg2">
                <a:alpha val="87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17751"/>
            <a:ext cx="949456" cy="575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32212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5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Plant Breeding Innovation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975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Domestic Situation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OSTP Review of Coordinated Framework</a:t>
            </a:r>
          </a:p>
          <a:p>
            <a:r>
              <a:rPr lang="en-US" dirty="0" smtClean="0"/>
              <a:t>USDA Revisions of Biotech Regulations</a:t>
            </a:r>
          </a:p>
          <a:p>
            <a:r>
              <a:rPr lang="en-US" dirty="0" smtClean="0"/>
              <a:t>FDA Request for Information</a:t>
            </a:r>
          </a:p>
          <a:p>
            <a:r>
              <a:rPr lang="en-US" dirty="0" smtClean="0"/>
              <a:t>ASTA Documents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745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International Situation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ISF Concept Paper</a:t>
            </a:r>
          </a:p>
          <a:p>
            <a:r>
              <a:rPr lang="en-US" dirty="0" smtClean="0"/>
              <a:t>Core Group of Countries</a:t>
            </a:r>
          </a:p>
          <a:p>
            <a:r>
              <a:rPr lang="en-US" dirty="0" smtClean="0"/>
              <a:t>Opportunities and Challenges</a:t>
            </a:r>
          </a:p>
          <a:p>
            <a:r>
              <a:rPr lang="en-US" dirty="0" smtClean="0"/>
              <a:t>ISF WG Meeting in March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510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ASTA</a:t>
            </a:r>
          </a:p>
          <a:p>
            <a:r>
              <a:rPr lang="en-US" dirty="0" smtClean="0"/>
              <a:t>ISF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6394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VegFlower">
      <a:dk1>
        <a:sysClr val="windowText" lastClr="000000"/>
      </a:dk1>
      <a:lt1>
        <a:sysClr val="window" lastClr="FFFFFF"/>
      </a:lt1>
      <a:dk2>
        <a:srgbClr val="4E448A"/>
      </a:dk2>
      <a:lt2>
        <a:srgbClr val="F2A462"/>
      </a:lt2>
      <a:accent1>
        <a:srgbClr val="A49CC5"/>
      </a:accent1>
      <a:accent2>
        <a:srgbClr val="D75B35"/>
      </a:accent2>
      <a:accent3>
        <a:srgbClr val="FFCD31"/>
      </a:accent3>
      <a:accent4>
        <a:srgbClr val="8064A2"/>
      </a:accent4>
      <a:accent5>
        <a:srgbClr val="D9CDD6"/>
      </a:accent5>
      <a:accent6>
        <a:srgbClr val="F79646"/>
      </a:accent6>
      <a:hlink>
        <a:srgbClr val="C9DD03"/>
      </a:hlink>
      <a:folHlink>
        <a:srgbClr val="CB2F2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41</Words>
  <Application>Microsoft Office PowerPoint</Application>
  <PresentationFormat>On-screen Show (4:3)</PresentationFormat>
  <Paragraphs>14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Plant Breeding Innovation</vt:lpstr>
      <vt:lpstr>Domestic Situation</vt:lpstr>
      <vt:lpstr>International Situation</vt:lpstr>
      <vt:lpstr>Communication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Nikki Barnes</dc:creator>
  <cp:lastModifiedBy>Bernice Slutsky</cp:lastModifiedBy>
  <cp:revision>6</cp:revision>
  <dcterms:created xsi:type="dcterms:W3CDTF">2016-12-14T15:20:22Z</dcterms:created>
  <dcterms:modified xsi:type="dcterms:W3CDTF">2017-01-28T14:17:40Z</dcterms:modified>
</cp:coreProperties>
</file>